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2" r:id="rId4"/>
    <p:sldId id="271" r:id="rId5"/>
    <p:sldId id="264" r:id="rId6"/>
    <p:sldId id="269" r:id="rId7"/>
    <p:sldId id="272" r:id="rId8"/>
    <p:sldId id="27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1B5B"/>
    <a:srgbClr val="441D61"/>
    <a:srgbClr val="4A206A"/>
    <a:srgbClr val="552579"/>
    <a:srgbClr val="800000"/>
    <a:srgbClr val="CC0000"/>
    <a:srgbClr val="5D2221"/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8"/>
  </p:normalViewPr>
  <p:slideViewPr>
    <p:cSldViewPr>
      <p:cViewPr varScale="1">
        <p:scale>
          <a:sx n="104" d="100"/>
          <a:sy n="104" d="100"/>
        </p:scale>
        <p:origin x="188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DDC48-718C-0B46-A642-467C661115AF}" type="datetimeFigureOut">
              <a:rPr kumimoji="1" lang="zh-TW" altLang="en-US" smtClean="0"/>
              <a:t>2019/12/21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A3694-ADAB-A342-83A4-1E1861204708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5567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622A6-9688-459C-A12E-1AB2DE439A16}" type="datetimeFigureOut">
              <a:rPr lang="zh-TW" altLang="en-US" smtClean="0"/>
              <a:t>2019/12/21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3FD4C-7F17-4111-BB03-D13F43F3D66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clipartfreak.com/wp-content/uploads/2010/10/christmas-background-pictu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5254"/>
          </a:xfrm>
          <a:prstGeom prst="rect">
            <a:avLst/>
          </a:prstGeom>
          <a:noFill/>
        </p:spPr>
      </p:pic>
      <p:sp>
        <p:nvSpPr>
          <p:cNvPr id="9" name="文字方塊 8"/>
          <p:cNvSpPr txBox="1"/>
          <p:nvPr/>
        </p:nvSpPr>
        <p:spPr>
          <a:xfrm>
            <a:off x="500034" y="285728"/>
            <a:ext cx="8358214" cy="1708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65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超世紀新潮體一波浪" pitchFamily="2" charset="-120"/>
                <a:ea typeface="超世紀新潮體一波浪" pitchFamily="2" charset="-120"/>
              </a:rPr>
              <a:t>如何慶祝聖誕節？</a:t>
            </a:r>
            <a:endParaRPr lang="en-US" altLang="zh-TW" sz="6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超世紀新潮體一波浪" pitchFamily="2" charset="-120"/>
              <a:ea typeface="超世紀新潮體一波浪" pitchFamily="2" charset="-120"/>
            </a:endParaRPr>
          </a:p>
          <a:p>
            <a:pPr algn="ctr"/>
            <a:r>
              <a:rPr lang="en-US" altLang="zh-TW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超世紀新潮體一波浪" pitchFamily="2" charset="-120"/>
                <a:ea typeface="超世紀新潮體一波浪" pitchFamily="2" charset="-120"/>
              </a:rPr>
              <a:t>How</a:t>
            </a:r>
            <a:r>
              <a:rPr lang="zh-TW" alt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超世紀新潮體一波浪" pitchFamily="2" charset="-120"/>
                <a:ea typeface="超世紀新潮體一波浪" pitchFamily="2" charset="-120"/>
              </a:rPr>
              <a:t> </a:t>
            </a:r>
            <a:r>
              <a:rPr lang="en-US" altLang="zh-TW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超世紀新潮體一波浪" pitchFamily="2" charset="-120"/>
                <a:ea typeface="超世紀新潮體一波浪" pitchFamily="2" charset="-120"/>
              </a:rPr>
              <a:t>To Celebrate Christmas?</a:t>
            </a:r>
            <a:endParaRPr lang="zh-TW" alt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超世紀新潮體一波浪" pitchFamily="2" charset="-120"/>
              <a:ea typeface="超世紀新潮體一波浪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Mother Mary And Jose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785786" y="260648"/>
            <a:ext cx="7572428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1.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 </a:t>
            </a:r>
            <a:r>
              <a:rPr lang="zh-TW" altLang="en-US" sz="6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我們可以見證基督</a:t>
            </a:r>
            <a:endParaRPr lang="en-US" altLang="zh-TW" sz="6000" b="1" u="sng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By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Witnessing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About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Christ </a:t>
            </a:r>
            <a:endParaRPr lang="zh-TW" altLang="en-US" sz="8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hristmas-jesus-chr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85720" y="214290"/>
            <a:ext cx="85725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dirty="0">
                <a:latin typeface="MS PGothic" panose="020B0600070205080204" pitchFamily="34" charset="-128"/>
                <a:ea typeface="MS PGothic" panose="020B0600070205080204" pitchFamily="34" charset="-128"/>
              </a:rPr>
              <a:t>17 </a:t>
            </a:r>
            <a:r>
              <a:rPr lang="zh-TW" altLang="en-US" sz="4800" dirty="0">
                <a:latin typeface="MS PGothic" panose="020B0600070205080204" pitchFamily="34" charset="-128"/>
                <a:ea typeface="MS PGothic" panose="020B0600070205080204" pitchFamily="34" charset="-128"/>
              </a:rPr>
              <a:t>他們見過以後，就把天使對他們論這孩子的話傳開了。</a:t>
            </a:r>
            <a:endParaRPr lang="en-NZ" altLang="zh-TW" sz="4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NZ" altLang="zh-TW" sz="48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lang="en-NZ" sz="4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17 When they had seen him, they spread the word concerning what had been told them about this child</a:t>
            </a:r>
            <a:endParaRPr lang="zh-TW" alt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Mother Mary And Jose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785786" y="260648"/>
            <a:ext cx="7572428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2.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 </a:t>
            </a:r>
            <a:r>
              <a:rPr lang="zh-TW" altLang="en-US" sz="6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我們可以默想基督</a:t>
            </a:r>
            <a:endParaRPr lang="en-US" altLang="zh-TW" sz="6000" b="1" u="sng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By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Meditating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About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Christ </a:t>
            </a:r>
            <a:endParaRPr lang="zh-TW" altLang="en-US" sz="8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942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christmas-jesus-chr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0" y="0"/>
            <a:ext cx="9144000" cy="4401205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NZ" sz="4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lang="en-NZ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18 </a:t>
            </a:r>
            <a:r>
              <a:rPr lang="zh-TW" altLang="en-US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聽見的人，都希奇牧人所說的事。</a:t>
            </a:r>
            <a:r>
              <a:rPr lang="en-NZ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19 </a:t>
            </a:r>
            <a:r>
              <a:rPr lang="zh-TW" altLang="en-US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馬利亞把這一切放在心裡，反覆思想。</a:t>
            </a:r>
            <a:endParaRPr lang="en-NZ" altLang="zh-TW" sz="4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lang="en-NZ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and all who heard it were amazed at what the shepherds said to them. 19 But Mary treasured up all these things and pondered them in her heart.</a:t>
            </a:r>
            <a:endParaRPr lang="zh-TW" altLang="en-US" sz="40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ea typeface="全真粗圓體" pitchFamily="49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christmas-jesus-chr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95536" y="260649"/>
            <a:ext cx="835292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latin typeface="MS PGothic" panose="020B0600070205080204" pitchFamily="34" charset="-128"/>
                <a:ea typeface="MS PGothic" panose="020B0600070205080204" pitchFamily="34" charset="-128"/>
              </a:rPr>
              <a:t>「面對這樣的神聖奇蹟，人類不能有任何理性的解釋，唯有單純地接受，而無需嘗試去解釋。」</a:t>
            </a:r>
            <a:endParaRPr lang="en-NZ" altLang="zh-TW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NZ" altLang="zh-TW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  <a:p>
            <a:r>
              <a:rPr lang="en-US" altLang="zh-TW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G. Campbell Morgan “In the presence of such a holy miracle, there can be no fitting attitude of the human intellect save that of acceptance of the truth without any attempt to explain the mystery.”</a:t>
            </a:r>
          </a:p>
        </p:txBody>
      </p:sp>
    </p:spTree>
    <p:extLst>
      <p:ext uri="{BB962C8B-B14F-4D97-AF65-F5344CB8AC3E}">
        <p14:creationId xmlns:p14="http://schemas.microsoft.com/office/powerpoint/2010/main" val="25121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Mother Mary And Jose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785786" y="260648"/>
            <a:ext cx="7572428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3.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 </a:t>
            </a:r>
            <a:r>
              <a:rPr lang="zh-TW" altLang="en-US" sz="6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ea typeface="全真粗圓體" pitchFamily="49" charset="-120"/>
              </a:rPr>
              <a:t>我們可以敬拜基督</a:t>
            </a:r>
            <a:endParaRPr lang="en-US" altLang="zh-TW" sz="6000" b="1" u="sng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  <a:p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By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Worshiping</a:t>
            </a:r>
            <a:r>
              <a:rPr lang="zh-TW" altLang="en-US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zh-TW" sz="8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Christ </a:t>
            </a:r>
            <a:endParaRPr lang="zh-TW" altLang="en-US" sz="8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ea typeface="全真粗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557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christmas-jesus-chr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NZ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20 </a:t>
            </a:r>
            <a:r>
              <a:rPr lang="zh-TW" altLang="en-US" sz="4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牧人因為聽見的和看見的，正像天使對他們所說的一樣，就回去了，把榮耀讚美歸與　神。</a:t>
            </a:r>
            <a:endParaRPr lang="en-NZ" altLang="zh-TW" sz="4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lang="en-NZ" sz="4000" dirty="0">
              <a:solidFill>
                <a:schemeClr val="tx1"/>
              </a:solidFill>
            </a:endParaRPr>
          </a:p>
          <a:p>
            <a:r>
              <a:rPr lang="en-NZ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The shepherds returned, glorifying and praising God for all the things they had heard and seen, which were just as they had been told.</a:t>
            </a:r>
          </a:p>
        </p:txBody>
      </p:sp>
    </p:spTree>
    <p:extLst>
      <p:ext uri="{BB962C8B-B14F-4D97-AF65-F5344CB8AC3E}">
        <p14:creationId xmlns:p14="http://schemas.microsoft.com/office/powerpoint/2010/main" val="218294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259</Words>
  <Application>Microsoft Macintosh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MS PGothic</vt:lpstr>
      <vt:lpstr>超世紀新潮體一波浪</vt:lpstr>
      <vt:lpstr>Arial</vt:lpstr>
      <vt:lpstr>Calibri</vt:lpstr>
      <vt:lpstr>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smpac-temp</dc:creator>
  <cp:lastModifiedBy>Chu Hang Tang</cp:lastModifiedBy>
  <cp:revision>47</cp:revision>
  <dcterms:created xsi:type="dcterms:W3CDTF">2011-12-23T03:21:33Z</dcterms:created>
  <dcterms:modified xsi:type="dcterms:W3CDTF">2019-12-21T09:01:44Z</dcterms:modified>
</cp:coreProperties>
</file>