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91" r:id="rId3"/>
    <p:sldId id="290" r:id="rId4"/>
    <p:sldId id="269" r:id="rId5"/>
    <p:sldId id="261" r:id="rId6"/>
    <p:sldId id="272" r:id="rId7"/>
    <p:sldId id="273" r:id="rId8"/>
    <p:sldId id="274" r:id="rId9"/>
    <p:sldId id="275" r:id="rId10"/>
    <p:sldId id="276" r:id="rId11"/>
    <p:sldId id="283" r:id="rId12"/>
    <p:sldId id="277" r:id="rId13"/>
    <p:sldId id="279" r:id="rId14"/>
    <p:sldId id="267" r:id="rId15"/>
    <p:sldId id="280" r:id="rId16"/>
    <p:sldId id="268" r:id="rId17"/>
    <p:sldId id="270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i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0AEDEF-5265-40BF-BF89-F2F81CB1BF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667ED3-8A8A-470B-9312-A667154441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B997A3-A6DF-4CFF-A389-CAB48088C114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B4BD89E-4DA7-499D-9B03-407EFDF229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BCD882-6C83-40A6-A038-D5F75F6D3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4B7BC-ED91-43F6-BE74-50E8EEC9B7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82A89-EEE9-411D-A5EA-E83B53EB9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D44CE0-1B96-4035-85A5-AF2E9599DAE7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F0F35A2-929B-48FF-8173-37E872327C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38C5BCE-96CC-45F5-80A5-E744F6A077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972779D-77A6-4850-97D0-8E4467E39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37B972-6320-4DA0-8DC8-1C79286D812E}" type="slidenum">
              <a:rPr lang="en-NZ" altLang="en-US"/>
              <a:pPr>
                <a:spcBef>
                  <a:spcPct val="0"/>
                </a:spcBef>
              </a:pPr>
              <a:t>1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476F850-C938-46B8-B199-D52C84AF9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B2D1DAC-40CB-4178-8F0C-2907856AA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E160EAA-E03E-4D16-B710-23383F803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1F60F-D76B-4C81-B935-11E51C57E895}" type="slidenum">
              <a:rPr lang="en-NZ" altLang="en-US"/>
              <a:pPr>
                <a:spcBef>
                  <a:spcPct val="0"/>
                </a:spcBef>
              </a:pPr>
              <a:t>13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8683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605B086-0D49-4961-A2B0-A7977708C4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98F0C49-F34A-4806-8787-B33B7BEC83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2A33961-C799-4587-8F7F-0DBEF95C9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7890-D84F-4C1B-9873-93CAB562D26A}" type="slidenum">
              <a:rPr lang="en-NZ" altLang="en-US"/>
              <a:pPr>
                <a:spcBef>
                  <a:spcPct val="0"/>
                </a:spcBef>
              </a:pPr>
              <a:t>14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605B086-0D49-4961-A2B0-A7977708C4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98F0C49-F34A-4806-8787-B33B7BEC83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2A33961-C799-4587-8F7F-0DBEF95C9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7890-D84F-4C1B-9873-93CAB562D26A}" type="slidenum">
              <a:rPr lang="en-NZ" altLang="en-US"/>
              <a:pPr>
                <a:spcBef>
                  <a:spcPct val="0"/>
                </a:spcBef>
              </a:pPr>
              <a:t>15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2183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DBAF619-EAF0-414E-8F45-1306E4B2EB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51DAC6D-EFF0-4A76-8BB4-DA1D6BA20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4273158-4B92-4CCA-AF94-A30872B22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D32A5-F376-49D4-A28F-7DC71B4F7ED7}" type="slidenum">
              <a:rPr lang="en-NZ" altLang="en-US"/>
              <a:pPr>
                <a:spcBef>
                  <a:spcPct val="0"/>
                </a:spcBef>
              </a:pPr>
              <a:t>16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476F850-C938-46B8-B199-D52C84AF9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B2D1DAC-40CB-4178-8F0C-2907856AA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E160EAA-E03E-4D16-B710-23383F803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1F60F-D76B-4C81-B935-11E51C57E895}" type="slidenum">
              <a:rPr kumimoji="0" lang="en-N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7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8C97E9E-9C5F-4A96-A55F-171EC44BA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53181E6-A610-477B-AF16-F51D409A69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53FDF10-8B06-427F-A3A8-BF9F4B7850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2AC493-DD98-4F32-B87A-60A340BE4EE1}" type="slidenum">
              <a:rPr lang="en-NZ" altLang="en-US"/>
              <a:pPr>
                <a:spcBef>
                  <a:spcPct val="0"/>
                </a:spcBef>
              </a:pPr>
              <a:t>5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476F850-C938-46B8-B199-D52C84AF9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B2D1DAC-40CB-4178-8F0C-2907856AA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E160EAA-E03E-4D16-B710-23383F803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1F60F-D76B-4C81-B935-11E51C57E895}" type="slidenum">
              <a:rPr lang="en-NZ" altLang="en-US"/>
              <a:pPr>
                <a:spcBef>
                  <a:spcPct val="0"/>
                </a:spcBef>
              </a:pPr>
              <a:t>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4905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476F850-C938-46B8-B199-D52C84AF9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B2D1DAC-40CB-4178-8F0C-2907856AA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E160EAA-E03E-4D16-B710-23383F803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1F60F-D76B-4C81-B935-11E51C57E895}" type="slidenum">
              <a:rPr lang="en-NZ" altLang="en-US"/>
              <a:pPr>
                <a:spcBef>
                  <a:spcPct val="0"/>
                </a:spcBef>
              </a:pPr>
              <a:t>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29470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476F850-C938-46B8-B199-D52C84AF9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B2D1DAC-40CB-4178-8F0C-2907856AA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E160EAA-E03E-4D16-B710-23383F803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1F60F-D76B-4C81-B935-11E51C57E895}" type="slidenum">
              <a:rPr lang="en-NZ" altLang="en-US"/>
              <a:pPr>
                <a:spcBef>
                  <a:spcPct val="0"/>
                </a:spcBef>
              </a:pPr>
              <a:t>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7334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476F850-C938-46B8-B199-D52C84AF9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B2D1DAC-40CB-4178-8F0C-2907856AA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E160EAA-E03E-4D16-B710-23383F803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1F60F-D76B-4C81-B935-11E51C57E895}" type="slidenum">
              <a:rPr lang="en-NZ" altLang="en-US"/>
              <a:pPr>
                <a:spcBef>
                  <a:spcPct val="0"/>
                </a:spcBef>
              </a:pPr>
              <a:t>9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2798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8C97E9E-9C5F-4A96-A55F-171EC44BA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53181E6-A610-477B-AF16-F51D409A69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53FDF10-8B06-427F-A3A8-BF9F4B7850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2AC493-DD98-4F32-B87A-60A340BE4EE1}" type="slidenum">
              <a:rPr lang="en-NZ" altLang="en-US"/>
              <a:pPr>
                <a:spcBef>
                  <a:spcPct val="0"/>
                </a:spcBef>
              </a:pPr>
              <a:t>10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094944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476F850-C938-46B8-B199-D52C84AF9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B2D1DAC-40CB-4178-8F0C-2907856AA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E160EAA-E03E-4D16-B710-23383F803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1F60F-D76B-4C81-B935-11E51C57E895}" type="slidenum">
              <a:rPr lang="en-NZ" altLang="en-US"/>
              <a:pPr>
                <a:spcBef>
                  <a:spcPct val="0"/>
                </a:spcBef>
              </a:pPr>
              <a:t>11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046618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476F850-C938-46B8-B199-D52C84AF9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B2D1DAC-40CB-4178-8F0C-2907856AA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E160EAA-E03E-4D16-B710-23383F803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1F60F-D76B-4C81-B935-11E51C57E895}" type="slidenum">
              <a:rPr lang="en-NZ" altLang="en-US"/>
              <a:pPr>
                <a:spcBef>
                  <a:spcPct val="0"/>
                </a:spcBef>
              </a:pPr>
              <a:t>12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7079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9847C96-DA74-4575-B3BC-6865C0A5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8275-66E2-4DD1-84EF-5D3E8A514D31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C4F3C5D-F8F0-4A09-9E26-B2DCDA7C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473EB86-6392-43F0-A52E-5A343E68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DBBF-C797-4892-8375-140D938F37E8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34803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6931EFC-A381-4D11-AB28-D3052775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AE5A-1807-44A3-9CA9-8E1202A63F4D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A6E2806-39BC-479E-B53D-91B278ED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D29FB6F-A863-44CD-81E6-785EE893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CECB-895C-414F-9B9B-936BA08B5C61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24318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1023B14-9430-43CC-B06B-334645A8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362A-2DE8-4AA9-951A-34069966D4E0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F48E32F-9C5A-4D80-883D-798B1C92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61F2CD3-6AC0-440C-8F5D-0E0FE1A5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A633-A0F9-41D9-B80A-55EAC13A3BC5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2851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72A227C-DD96-4735-8957-9730DACB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9178-365D-4EF4-8F3F-37B468EE372B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68283BE-66D9-4183-BA37-A84F558F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6B90811-1C46-4486-8782-F8359A58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9958-3050-44F9-8A88-2728616122FB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00457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F819BC4-B2CA-428C-8552-5B5630C9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A68D-2D9F-467B-AEAE-F762CD39BB6E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66AB98D-7634-4C2A-A11E-70875884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57DF969-CB33-446C-94E2-36D3981A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EA5B-6A4B-44F3-BF5D-C4315A12AB25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4540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70F93A6-A25D-4CA1-8970-64657E71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8358-16EA-4CD9-AF29-6474F54E0B9D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0CF06C49-8480-494C-B30F-3CA55CEC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E437AC0-3417-44AA-A828-75D04567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9631-E349-4499-A6EA-29CEB4BE0999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0835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1B84DA0-DF68-46B7-9594-46808790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7414-5CA3-45C9-8597-904B45084300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BBAF1765-6B0D-4407-80A8-86CAD307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D6B3A12F-98C8-476C-A0DD-FC9E4FC4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DE83-9E70-413A-9A33-353FE4CB1C33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3187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3009E77B-F9BD-44D2-A596-35AF7FED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7365-024D-470B-8F05-A8B137533EC3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053BE244-D3B5-4762-9E82-A55ADD54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F551110-E649-4753-AEC3-EAFE80EA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E3F2-A19F-4341-880D-927050A5E784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46400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7ABE031-13C8-4305-B16B-58C963E1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FE09-D949-4A1F-9F02-3C133A5288BF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BFAB3E5-8664-4A1E-A6D3-D052C79E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F5071874-EFA0-41C9-9307-98BBF27E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A71D-B339-495E-8E5E-8AA645C2813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59582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FC846C2-920F-45FB-81CD-B171DFBB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60FB-2DA5-4B34-B7C7-D38106444D76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0ECB5DFE-2116-464D-88CA-963536D2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88B2D34-342D-4CFA-A9AE-C4C866E4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15AA5-28E5-498B-846B-4B9FCF03677F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4675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C41D7E3D-2C02-4E60-8458-B3A410A8DD04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96D91FE-1000-42BE-9C48-12928A15B3A7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10C507B2-5D1D-4B5B-9CF0-0F87F4643B7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344820C1-6E63-4BFC-9D3A-C835C8C7BAC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2970027-7DB1-4B54-909C-B9243E00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445F-07BE-49E4-9478-4F3D5C098B63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4B0FE36-C29B-45EB-B205-C868924C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E292E64-E436-452A-AFE9-9CE12C54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7FB1B-05FD-40CC-9688-E5FB6C0DE904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0004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8249516-5C0B-4DE2-8284-BF50D17EBDB6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DC12AA-B425-49FB-90D0-BD53F6CF861F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2E98260B-8C9F-41D6-93EC-E83E351A2B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42F39EA-8088-4E38-A1E6-4DE3BE886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E827D77-F2A2-4046-8431-FD904A54F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67E6FA-1947-4D08-8DAE-569C62A52BA9}" type="datetimeFigureOut">
              <a:rPr lang="en-US"/>
              <a:pPr>
                <a:defRPr/>
              </a:pPr>
              <a:t>3/21/2020</a:t>
            </a:fld>
            <a:endParaRPr lang="en-NZ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9CF713B-2B88-4079-97C2-01F404457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ADCBB7B-83D1-4896-B14E-A7AFBBC9A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7B1E4CAA-F371-477C-B843-8EE54222724A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90F39A4A-F94B-41FE-8557-BAC97364F48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550C845-5E45-4E6E-B0FB-EA5EF8939B3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8D0EAD-D610-4C22-846A-655EE80B554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3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blegateway.com/passage/?search=Matthew+22%3A36-40&amp;version=NIV#fen-NIV-23910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7F3-A5F4-4249-9D77-B7CB77A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sz="8000" dirty="0">
                <a:solidFill>
                  <a:schemeClr val="tx1"/>
                </a:solidFill>
              </a:rPr>
              <a:t>Pure Life </a:t>
            </a:r>
            <a:r>
              <a:rPr lang="en-NZ" dirty="0">
                <a:solidFill>
                  <a:schemeClr val="tx1"/>
                </a:solidFill>
              </a:rPr>
              <a:t>:</a:t>
            </a:r>
            <a:br>
              <a:rPr lang="en-NZ" dirty="0">
                <a:solidFill>
                  <a:schemeClr val="tx1"/>
                </a:solidFill>
              </a:rPr>
            </a:br>
            <a:r>
              <a:rPr lang="en-NZ" dirty="0">
                <a:solidFill>
                  <a:schemeClr val="tx1"/>
                </a:solidFill>
              </a:rPr>
              <a:t> Addressing Sin and Repentance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B7A45DE-D3A0-4478-A8A0-2DF8D40A4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NZ" altLang="en-US" dirty="0"/>
              <a:t>18 March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newspaper&#10;&#10;Description automatically generated">
            <a:extLst>
              <a:ext uri="{FF2B5EF4-FFF2-40B4-BE49-F238E27FC236}">
                <a16:creationId xmlns:a16="http://schemas.microsoft.com/office/drawing/2014/main" id="{37543E28-9F14-477A-97A5-D50918ED70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25" y="104775"/>
            <a:ext cx="4945063" cy="6648450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A11598-C959-4B66-8C86-035A8861AAA2}"/>
              </a:ext>
            </a:extLst>
          </p:cNvPr>
          <p:cNvCxnSpPr>
            <a:cxnSpLocks/>
          </p:cNvCxnSpPr>
          <p:nvPr/>
        </p:nvCxnSpPr>
        <p:spPr>
          <a:xfrm>
            <a:off x="111125" y="2204864"/>
            <a:ext cx="8353425" cy="0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8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D3F992A-4D3A-4552-BE0E-30BEDA52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NZ" altLang="en-US"/>
              <a:t>Ways to detect your idols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ED7C4-1D7E-4941-8A2A-E418E766E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b="1" dirty="0"/>
              <a:t>What are you daydreams?</a:t>
            </a:r>
          </a:p>
          <a:p>
            <a:r>
              <a:rPr lang="en-NZ" altLang="en-US" b="1" dirty="0"/>
              <a:t>Where do your uncontrollable emotions show up</a:t>
            </a:r>
          </a:p>
          <a:p>
            <a:r>
              <a:rPr lang="en-NZ" altLang="en-US" b="1" dirty="0"/>
              <a:t>What do you spend your money on most effortlessly?</a:t>
            </a:r>
            <a:r>
              <a:rPr lang="en-NZ" altLang="en-US" dirty="0"/>
              <a:t> </a:t>
            </a:r>
          </a:p>
          <a:p>
            <a:r>
              <a:rPr lang="en-NZ" altLang="en-US" b="1" dirty="0"/>
              <a:t>What are your nightmares?</a:t>
            </a:r>
            <a:r>
              <a:rPr lang="en-NZ" altLang="en-US" dirty="0"/>
              <a:t> </a:t>
            </a:r>
          </a:p>
          <a:p>
            <a:r>
              <a:rPr lang="en-NZ" altLang="en-US" b="1" dirty="0"/>
              <a:t> What unanswered prayer has embittered you toward God</a:t>
            </a:r>
            <a:r>
              <a:rPr lang="en-NZ" altLang="en-US" dirty="0"/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7494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ED7C4-1D7E-4941-8A2A-E418E766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48788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You must learn to say to your idols,</a:t>
            </a:r>
          </a:p>
          <a:p>
            <a:r>
              <a:rPr lang="en-US" sz="3200" b="1" dirty="0"/>
              <a:t> “You are not my life—</a:t>
            </a:r>
          </a:p>
          <a:p>
            <a:r>
              <a:rPr lang="en-US" sz="3200" b="1" dirty="0"/>
              <a:t> You are not my security</a:t>
            </a:r>
          </a:p>
          <a:p>
            <a:r>
              <a:rPr lang="en-US" sz="3200" b="1" dirty="0"/>
              <a:t>You do not justify my existence or give my life it’s meaning. </a:t>
            </a:r>
          </a:p>
          <a:p>
            <a:r>
              <a:rPr lang="en-US" sz="3600" b="1" dirty="0">
                <a:solidFill>
                  <a:srgbClr val="FFC000"/>
                </a:solidFill>
              </a:rPr>
              <a:t>Only Christ can do that—give that—be that for me.”</a:t>
            </a:r>
            <a:endParaRPr lang="en-NZ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D3F992A-4D3A-4552-BE0E-30BEDA52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NZ" altLang="en-US" dirty="0"/>
              <a:t>Gospel Repentance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ED7C4-1D7E-4941-8A2A-E418E766E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/>
              <a:t>We understand that our acts of repentance are not ways of receiving Gods Forgiveness Instead, they are done out of </a:t>
            </a:r>
            <a:r>
              <a:rPr lang="en-NZ" sz="2800" b="1" dirty="0"/>
              <a:t>gratitude of</a:t>
            </a:r>
            <a:r>
              <a:rPr lang="en-NZ" sz="2800" dirty="0"/>
              <a:t> what Gods has done</a:t>
            </a:r>
          </a:p>
          <a:p>
            <a:endParaRPr lang="en-NZ" sz="2800" dirty="0"/>
          </a:p>
          <a:p>
            <a:r>
              <a:rPr lang="en-NZ" sz="2800" dirty="0"/>
              <a:t>Fear-based repentance makes us hate ourselves. Joy-based repentance makes us hate the sin.</a:t>
            </a:r>
          </a:p>
          <a:p>
            <a:endParaRPr lang="en-NZ" sz="2800" dirty="0"/>
          </a:p>
          <a:p>
            <a:r>
              <a:rPr lang="en-NZ" sz="2800" dirty="0"/>
              <a:t>Legalistic remorse says, "I broke God's rules," while real repentance says, "I broke God's heart."</a:t>
            </a:r>
          </a:p>
          <a:p>
            <a:pPr marL="0" indent="0">
              <a:buNone/>
            </a:pPr>
            <a:endParaRPr lang="en-NZ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1D5C09-D248-4B5A-AC59-36F550EFC5EB}"/>
              </a:ext>
            </a:extLst>
          </p:cNvPr>
          <p:cNvCxnSpPr/>
          <p:nvPr/>
        </p:nvCxnSpPr>
        <p:spPr>
          <a:xfrm flipH="1">
            <a:off x="611188" y="1311275"/>
            <a:ext cx="7848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2CDF53-E826-413A-A052-5CEFDD02460C}"/>
              </a:ext>
            </a:extLst>
          </p:cNvPr>
          <p:cNvCxnSpPr/>
          <p:nvPr/>
        </p:nvCxnSpPr>
        <p:spPr>
          <a:xfrm>
            <a:off x="4437063" y="1277938"/>
            <a:ext cx="0" cy="467201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10">
            <a:extLst>
              <a:ext uri="{FF2B5EF4-FFF2-40B4-BE49-F238E27FC236}">
                <a16:creationId xmlns:a16="http://schemas.microsoft.com/office/drawing/2014/main" id="{65902361-48EE-480B-BC71-7E9370B4D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836613"/>
            <a:ext cx="230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>
                <a:latin typeface="Arial" panose="020B0604020202020204" pitchFamily="34" charset="0"/>
              </a:rPr>
              <a:t>Religion</a:t>
            </a:r>
          </a:p>
        </p:txBody>
      </p:sp>
      <p:sp>
        <p:nvSpPr>
          <p:cNvPr id="13317" name="TextBox 12">
            <a:extLst>
              <a:ext uri="{FF2B5EF4-FFF2-40B4-BE49-F238E27FC236}">
                <a16:creationId xmlns:a16="http://schemas.microsoft.com/office/drawing/2014/main" id="{E4993D8E-7DD8-4F23-AFEE-48AE88091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746125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>
                <a:latin typeface="Arial" panose="020B0604020202020204" pitchFamily="34" charset="0"/>
              </a:rPr>
              <a:t>Gospel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D0E104-221C-4ECA-A53E-10E1487D3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17" y="1556792"/>
            <a:ext cx="3732212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>
                <a:latin typeface="Arial" panose="020B0604020202020204" pitchFamily="34" charset="0"/>
              </a:rPr>
              <a:t>When I’m criticised I’m furious or devastated because its critical for me to think of myself as a good person threats to self image must be destroyed at all costs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489221-0D3E-4F88-A89E-CA2B65042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866" y="1556792"/>
            <a:ext cx="42116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>
                <a:latin typeface="Arial" panose="020B0604020202020204" pitchFamily="34" charset="0"/>
              </a:rPr>
              <a:t>When I’m criticised I struggle but its not essential for me to think of myself as a good person My identity is built on Gods love for me not my performance</a:t>
            </a:r>
            <a:endParaRPr lang="en-NZ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1D5C09-D248-4B5A-AC59-36F550EFC5EB}"/>
              </a:ext>
            </a:extLst>
          </p:cNvPr>
          <p:cNvCxnSpPr/>
          <p:nvPr/>
        </p:nvCxnSpPr>
        <p:spPr>
          <a:xfrm flipH="1">
            <a:off x="611188" y="1311275"/>
            <a:ext cx="7848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2CDF53-E826-413A-A052-5CEFDD02460C}"/>
              </a:ext>
            </a:extLst>
          </p:cNvPr>
          <p:cNvCxnSpPr/>
          <p:nvPr/>
        </p:nvCxnSpPr>
        <p:spPr>
          <a:xfrm>
            <a:off x="4437063" y="1277938"/>
            <a:ext cx="0" cy="467201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10">
            <a:extLst>
              <a:ext uri="{FF2B5EF4-FFF2-40B4-BE49-F238E27FC236}">
                <a16:creationId xmlns:a16="http://schemas.microsoft.com/office/drawing/2014/main" id="{65902361-48EE-480B-BC71-7E9370B4D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836613"/>
            <a:ext cx="230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>
                <a:latin typeface="Arial" panose="020B0604020202020204" pitchFamily="34" charset="0"/>
              </a:rPr>
              <a:t>Religion</a:t>
            </a:r>
          </a:p>
        </p:txBody>
      </p:sp>
      <p:sp>
        <p:nvSpPr>
          <p:cNvPr id="13317" name="TextBox 12">
            <a:extLst>
              <a:ext uri="{FF2B5EF4-FFF2-40B4-BE49-F238E27FC236}">
                <a16:creationId xmlns:a16="http://schemas.microsoft.com/office/drawing/2014/main" id="{E4993D8E-7DD8-4F23-AFEE-48AE88091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746125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>
                <a:latin typeface="Arial" panose="020B0604020202020204" pitchFamily="34" charset="0"/>
              </a:rPr>
              <a:t>Gospel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D0E104-221C-4ECA-A53E-10E1487D3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17" y="1556792"/>
            <a:ext cx="37322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None/>
            </a:pPr>
            <a:r>
              <a:rPr lang="en-NZ" dirty="0"/>
              <a:t>I can be condescending of others who I feel superior to it make me feel secure and proud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489221-0D3E-4F88-A89E-CA2B65042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829" y="4077072"/>
            <a:ext cx="42116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None/>
            </a:pPr>
            <a:r>
              <a:rPr lang="en-NZ" dirty="0"/>
              <a:t>My identity and self worth are centred on the one who died for his enemies including 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D7108A-4794-47F9-998F-902E198BE714}"/>
              </a:ext>
            </a:extLst>
          </p:cNvPr>
          <p:cNvSpPr/>
          <p:nvPr/>
        </p:nvSpPr>
        <p:spPr>
          <a:xfrm>
            <a:off x="247533" y="3612089"/>
            <a:ext cx="3676021" cy="237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Equally I feel insecure when I find people are more successful than me and I become Jealous and envious </a:t>
            </a:r>
            <a:endParaRPr lang="en-N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4A1FA-FEDF-4869-AF7F-6FED2ED2BD44}"/>
              </a:ext>
            </a:extLst>
          </p:cNvPr>
          <p:cNvSpPr/>
          <p:nvPr/>
        </p:nvSpPr>
        <p:spPr>
          <a:xfrm>
            <a:off x="4675838" y="2307695"/>
            <a:ext cx="4038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</a:rPr>
              <a:t>All my talents , opportunities I receive by sheer Grace</a:t>
            </a:r>
            <a:endParaRPr lang="en-NZ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BB76B4-A1FB-4087-BC5C-3D2C161FD4BF}"/>
              </a:ext>
            </a:extLst>
          </p:cNvPr>
          <p:cNvSpPr/>
          <p:nvPr/>
        </p:nvSpPr>
        <p:spPr>
          <a:xfrm>
            <a:off x="4771629" y="1738649"/>
            <a:ext cx="4038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</a:rPr>
              <a:t>Imago Dei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0430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03C7BC-A319-4D27-88AC-EE974AA47682}"/>
              </a:ext>
            </a:extLst>
          </p:cNvPr>
          <p:cNvCxnSpPr/>
          <p:nvPr/>
        </p:nvCxnSpPr>
        <p:spPr>
          <a:xfrm flipH="1">
            <a:off x="611188" y="1311275"/>
            <a:ext cx="7848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E17E73-CE01-4A42-ADBF-FFDCF50335FC}"/>
              </a:ext>
            </a:extLst>
          </p:cNvPr>
          <p:cNvCxnSpPr/>
          <p:nvPr/>
        </p:nvCxnSpPr>
        <p:spPr>
          <a:xfrm>
            <a:off x="4437063" y="1277938"/>
            <a:ext cx="0" cy="467201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10">
            <a:extLst>
              <a:ext uri="{FF2B5EF4-FFF2-40B4-BE49-F238E27FC236}">
                <a16:creationId xmlns:a16="http://schemas.microsoft.com/office/drawing/2014/main" id="{7DDFF759-CC4A-4BA6-A3AC-DC368FC0F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836613"/>
            <a:ext cx="230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>
                <a:latin typeface="Arial" panose="020B0604020202020204" pitchFamily="34" charset="0"/>
              </a:rPr>
              <a:t>Religion</a:t>
            </a:r>
          </a:p>
        </p:txBody>
      </p:sp>
      <p:sp>
        <p:nvSpPr>
          <p:cNvPr id="15365" name="TextBox 12">
            <a:extLst>
              <a:ext uri="{FF2B5EF4-FFF2-40B4-BE49-F238E27FC236}">
                <a16:creationId xmlns:a16="http://schemas.microsoft.com/office/drawing/2014/main" id="{7863D356-A4D7-4DE4-8DE6-A835D13D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746125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>
                <a:latin typeface="Arial" panose="020B0604020202020204" pitchFamily="34" charset="0"/>
              </a:rPr>
              <a:t>Gospel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870F4-7F8A-4579-BA29-4E1B2EBAE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654175"/>
            <a:ext cx="40195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Arial" panose="020B0604020202020204" pitchFamily="34" charset="0"/>
              </a:rPr>
              <a:t>My identity and self worth are based mainly on how hard I work or how moral I am, so I must look down on those I perceive as lazy or immoral I disdain and feel superior to others</a:t>
            </a:r>
            <a:endParaRPr lang="en-NZ" altLang="en-US" sz="180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CDFB0-5F01-4D4B-AD6E-599B4560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654175"/>
            <a:ext cx="37433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>
                <a:latin typeface="Arial" panose="020B0604020202020204" pitchFamily="34" charset="0"/>
              </a:rPr>
              <a:t>Only by sheer grace am I what I am so I cant  look down on those who believe or practice something different from me I have no inner need to win arguments</a:t>
            </a:r>
            <a:endParaRPr lang="en-NZ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2C95083-83E3-4E41-B21A-892775EB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NZ" altLang="en-US" dirty="0"/>
              <a:t>Repentance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4FC705-ABAD-4327-9E8D-2A7DE02D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z="3200" dirty="0"/>
              <a:t>By Living the Gospel it will reshape your heart, your </a:t>
            </a:r>
            <a:r>
              <a:rPr lang="en-NZ" altLang="en-US" sz="3200" u="sng" dirty="0"/>
              <a:t>motivations </a:t>
            </a:r>
            <a:r>
              <a:rPr lang="en-NZ" altLang="en-US" sz="3200" dirty="0"/>
              <a:t>that you no longer live for yourself but for one who died for you . </a:t>
            </a:r>
          </a:p>
          <a:p>
            <a:r>
              <a:rPr lang="en-NZ" altLang="en-US" sz="3200" dirty="0"/>
              <a:t>We will love others and do good out of</a:t>
            </a:r>
            <a:r>
              <a:rPr lang="en-NZ" altLang="en-US" sz="3200" i="1" u="sng" dirty="0"/>
              <a:t> gratitude</a:t>
            </a:r>
            <a:r>
              <a:rPr lang="en-NZ" altLang="en-US" sz="3200" dirty="0"/>
              <a:t> of what God has done for us</a:t>
            </a:r>
          </a:p>
          <a:p>
            <a:r>
              <a:rPr lang="en-NZ" altLang="en-US" sz="3200" dirty="0"/>
              <a:t>With the help of the Holy Spirit, The word, prayer and Fellowship</a:t>
            </a:r>
          </a:p>
          <a:p>
            <a:endParaRPr lang="en-NZ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D3F992A-4D3A-4552-BE0E-30BEDA52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91939"/>
          </a:xfrm>
        </p:spPr>
        <p:txBody>
          <a:bodyPr/>
          <a:lstStyle/>
          <a:p>
            <a:pPr eaLnBrk="1" hangingPunct="1"/>
            <a:r>
              <a:rPr lang="en-NZ" altLang="en-US" dirty="0"/>
              <a:t>John Stott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ED7C4-1D7E-4941-8A2A-E418E766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752"/>
            <a:ext cx="8229600" cy="4389437"/>
          </a:xfrm>
        </p:spPr>
        <p:txBody>
          <a:bodyPr/>
          <a:lstStyle/>
          <a:p>
            <a:r>
              <a:rPr lang="en-NZ" sz="2800" dirty="0"/>
              <a:t>For the </a:t>
            </a:r>
            <a:r>
              <a:rPr lang="en-NZ" sz="2800" u="sng" dirty="0"/>
              <a:t>essence of sin </a:t>
            </a:r>
            <a:r>
              <a:rPr lang="en-NZ" sz="2800" dirty="0"/>
              <a:t>is man </a:t>
            </a:r>
            <a:r>
              <a:rPr lang="en-NZ" sz="2800" b="1" dirty="0"/>
              <a:t>substituting</a:t>
            </a:r>
            <a:r>
              <a:rPr lang="en-NZ" sz="2800" dirty="0"/>
              <a:t> himself for God [Gen. 3:1-7], </a:t>
            </a:r>
          </a:p>
          <a:p>
            <a:endParaRPr lang="en-NZ" sz="2800" dirty="0"/>
          </a:p>
          <a:p>
            <a:r>
              <a:rPr lang="en-NZ" sz="2800" dirty="0"/>
              <a:t>while the </a:t>
            </a:r>
            <a:r>
              <a:rPr lang="en-NZ" sz="2800" u="sng" dirty="0"/>
              <a:t>essence of salvation </a:t>
            </a:r>
            <a:r>
              <a:rPr lang="en-NZ" sz="2800" dirty="0"/>
              <a:t>is God substituting himself for man [2 Cor. 5:21]. </a:t>
            </a:r>
          </a:p>
          <a:p>
            <a:pPr marL="0" indent="0">
              <a:buNone/>
            </a:pPr>
            <a:endParaRPr lang="en-NZ" sz="2800" dirty="0"/>
          </a:p>
          <a:p>
            <a:r>
              <a:rPr lang="en-NZ" sz="2800" dirty="0"/>
              <a:t>Man asserts himself against God and puts himself where only God deserves to be;</a:t>
            </a:r>
          </a:p>
          <a:p>
            <a:endParaRPr lang="en-NZ" sz="2800" dirty="0"/>
          </a:p>
          <a:p>
            <a:r>
              <a:rPr lang="en-NZ" sz="2800" dirty="0"/>
              <a:t> God sacrifices himself for man and puts himself where only man deserves to be</a:t>
            </a:r>
            <a:r>
              <a:rPr lang="en-NZ" sz="2800" i="1" dirty="0"/>
              <a:t>.</a:t>
            </a:r>
            <a:endParaRPr lang="en-NZ" sz="2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717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51C9-B271-423F-960F-FC06C7AA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D02D65-B171-432F-978B-C1536C940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276872"/>
            <a:ext cx="5889451" cy="34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0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51C9-B271-423F-960F-FC06C7AA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My Panic 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8CE5C-696A-43C3-BDC2-8F946B596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60648"/>
            <a:ext cx="4048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2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8">
            <a:extLst>
              <a:ext uri="{FF2B5EF4-FFF2-40B4-BE49-F238E27FC236}">
                <a16:creationId xmlns:a16="http://schemas.microsoft.com/office/drawing/2014/main" id="{30AC63BD-D0D7-43AF-B417-8D43C412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altLang="en-US"/>
          </a:p>
        </p:txBody>
      </p:sp>
      <p:pic>
        <p:nvPicPr>
          <p:cNvPr id="6147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6442972-8B72-4CEE-8ECE-6188596EE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579438"/>
            <a:ext cx="6089650" cy="56991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newspaper&#10;&#10;Description automatically generated">
            <a:extLst>
              <a:ext uri="{FF2B5EF4-FFF2-40B4-BE49-F238E27FC236}">
                <a16:creationId xmlns:a16="http://schemas.microsoft.com/office/drawing/2014/main" id="{37543E28-9F14-477A-97A5-D50918ED70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25" y="104775"/>
            <a:ext cx="4945063" cy="6648450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A11598-C959-4B66-8C86-035A8861AAA2}"/>
              </a:ext>
            </a:extLst>
          </p:cNvPr>
          <p:cNvCxnSpPr>
            <a:cxnSpLocks/>
          </p:cNvCxnSpPr>
          <p:nvPr/>
        </p:nvCxnSpPr>
        <p:spPr>
          <a:xfrm>
            <a:off x="179388" y="3644900"/>
            <a:ext cx="8353425" cy="0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0521504-31E6-4285-AAEA-79140909E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042" y="382497"/>
            <a:ext cx="3121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24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That is what true love for </a:t>
            </a:r>
            <a:r>
              <a:rPr lang="en-NZ" altLang="en-US" sz="2400" b="1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God </a:t>
            </a:r>
            <a:r>
              <a:rPr lang="en-NZ" altLang="en-US" sz="24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looks like.</a:t>
            </a:r>
            <a:endParaRPr lang="en-NZ" alt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C5C069-8511-4018-87AA-B1955307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042" y="4276725"/>
            <a:ext cx="3505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2400" b="1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That</a:t>
            </a:r>
            <a:r>
              <a:rPr lang="en-NZ" altLang="en-US" sz="24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 is what true love for </a:t>
            </a:r>
            <a:r>
              <a:rPr lang="en-NZ" altLang="en-US" sz="2400" b="1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Neighbour</a:t>
            </a:r>
            <a:r>
              <a:rPr lang="en-NZ" altLang="en-US" sz="24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 looks like.</a:t>
            </a:r>
            <a:endParaRPr lang="en-NZ" alt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B1D89-28D0-4EFA-AAEF-47FA0320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852613"/>
            <a:ext cx="42306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i="1">
                <a:solidFill>
                  <a:srgbClr val="FFC000"/>
                </a:solidFill>
                <a:latin typeface="Lucida Sans Unicode" panose="020B0602030504020204" pitchFamily="34" charset="0"/>
                <a:cs typeface="Calibri" panose="020F0502020204030204" pitchFamily="34" charset="0"/>
              </a:rPr>
              <a:t>“‘Love the Lord your God with all your heart and with all your soul and with all your mind.’[</a:t>
            </a:r>
            <a:r>
              <a:rPr lang="en-NZ" altLang="en-US" i="1">
                <a:solidFill>
                  <a:srgbClr val="FFC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See footnote a"/>
              </a:rPr>
              <a:t>a</a:t>
            </a:r>
            <a:r>
              <a:rPr lang="en-NZ" altLang="en-US" i="1">
                <a:solidFill>
                  <a:srgbClr val="FFC000"/>
                </a:solidFill>
                <a:latin typeface="Lucida Sans Unicode" panose="020B0602030504020204" pitchFamily="34" charset="0"/>
                <a:cs typeface="Calibri" panose="020F0502020204030204" pitchFamily="34" charset="0"/>
              </a:rPr>
              <a:t>] 38 This is the first and greatest commandment. </a:t>
            </a:r>
            <a:endParaRPr lang="en-NZ" altLang="en-US" i="1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E9DDF-E975-4C43-89D0-0EC7EAB79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5505450"/>
            <a:ext cx="3792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b="1" i="1">
                <a:solidFill>
                  <a:srgbClr val="FFC000"/>
                </a:solidFill>
                <a:latin typeface="Lucida Sans Unicode" panose="020B0602030504020204" pitchFamily="34" charset="0"/>
                <a:cs typeface="Calibri" panose="020F0502020204030204" pitchFamily="34" charset="0"/>
              </a:rPr>
              <a:t>Love your neighbor as yourself.’</a:t>
            </a:r>
            <a:endParaRPr lang="en-NZ" altLang="en-US" sz="4000" b="1" i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D3F992A-4D3A-4552-BE0E-30BEDA52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NZ" altLang="en-US" dirty="0"/>
              <a:t>NT Wright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ED7C4-1D7E-4941-8A2A-E418E766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en-NZ" sz="4000" i="1" dirty="0"/>
              <a:t>Humans were made to be </a:t>
            </a:r>
            <a:r>
              <a:rPr lang="en-NZ" sz="4000" b="1" i="1" dirty="0"/>
              <a:t>‘image-bearers’,</a:t>
            </a:r>
            <a:r>
              <a:rPr lang="en-NZ" sz="4000" i="1" dirty="0"/>
              <a:t> to reflect the praises of creation back to the Creator and to reflect the Creator’s wise and loving stewardship into the world. </a:t>
            </a:r>
            <a:endParaRPr lang="en-NZ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653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D3F992A-4D3A-4552-BE0E-30BEDA52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NZ" altLang="en-US" dirty="0"/>
              <a:t>NT Wright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ED7C4-1D7E-4941-8A2A-E418E766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en-NZ" sz="4000" b="1" dirty="0"/>
              <a:t>Sin is a failure of worship</a:t>
            </a:r>
            <a:r>
              <a:rPr lang="en-NZ" sz="4000" dirty="0"/>
              <a:t>.</a:t>
            </a:r>
          </a:p>
          <a:p>
            <a:pPr marL="0" indent="0">
              <a:buNone/>
            </a:pPr>
            <a:endParaRPr lang="en-NZ" sz="3200" dirty="0"/>
          </a:p>
          <a:p>
            <a:pPr marL="0" indent="0">
              <a:buNone/>
            </a:pPr>
            <a:r>
              <a:rPr lang="en-NZ" sz="4400" b="1" i="1" dirty="0"/>
              <a:t>Sin  is fundamentally being against God and a failure to live as the image of God</a:t>
            </a:r>
            <a:endParaRPr lang="en-NZ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76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D3F992A-4D3A-4552-BE0E-30BEDA52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NZ" b="1" dirty="0" err="1"/>
              <a:t>Søren</a:t>
            </a:r>
            <a:r>
              <a:rPr lang="en-NZ" b="1" dirty="0"/>
              <a:t> Kierkegaard</a:t>
            </a:r>
            <a:r>
              <a:rPr lang="en-NZ" dirty="0"/>
              <a:t> </a:t>
            </a:r>
            <a:endParaRPr lang="en-NZ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ED7C4-1D7E-4941-8A2A-E418E766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16832"/>
            <a:ext cx="8579296" cy="4389437"/>
          </a:xfrm>
        </p:spPr>
        <p:txBody>
          <a:bodyPr/>
          <a:lstStyle/>
          <a:p>
            <a:r>
              <a:rPr lang="en-NZ" sz="3200" dirty="0"/>
              <a:t>Deﬁned Sin as</a:t>
            </a:r>
            <a:r>
              <a:rPr lang="en-NZ" dirty="0"/>
              <a:t>: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sz="4400" dirty="0"/>
              <a:t> </a:t>
            </a:r>
            <a:r>
              <a:rPr lang="en-NZ" sz="5400" i="1" dirty="0"/>
              <a:t>Building your identity on anything besides God. </a:t>
            </a:r>
            <a:endParaRPr lang="en-NZ" sz="4400" i="1" dirty="0"/>
          </a:p>
        </p:txBody>
      </p:sp>
    </p:spTree>
    <p:extLst>
      <p:ext uri="{BB962C8B-B14F-4D97-AF65-F5344CB8AC3E}">
        <p14:creationId xmlns:p14="http://schemas.microsoft.com/office/powerpoint/2010/main" val="18252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D3F992A-4D3A-4552-BE0E-30BEDA52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NZ" b="1" dirty="0"/>
              <a:t>Sin</a:t>
            </a:r>
            <a:endParaRPr lang="en-NZ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ED7C4-1D7E-4941-8A2A-E418E766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16832"/>
            <a:ext cx="8579296" cy="4389437"/>
          </a:xfrm>
        </p:spPr>
        <p:txBody>
          <a:bodyPr/>
          <a:lstStyle/>
          <a:p>
            <a:endParaRPr lang="en-NZ" dirty="0"/>
          </a:p>
          <a:p>
            <a:pPr marL="0" indent="0">
              <a:buNone/>
            </a:pPr>
            <a:r>
              <a:rPr lang="en-NZ" sz="5400" b="1" i="1" dirty="0"/>
              <a:t>It’s Displacing God as the centre of your worship</a:t>
            </a:r>
            <a:endParaRPr lang="en-NZ" sz="8800" i="1" dirty="0"/>
          </a:p>
        </p:txBody>
      </p:sp>
    </p:spTree>
    <p:extLst>
      <p:ext uri="{BB962C8B-B14F-4D97-AF65-F5344CB8AC3E}">
        <p14:creationId xmlns:p14="http://schemas.microsoft.com/office/powerpoint/2010/main" val="82896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911</TotalTime>
  <Words>656</Words>
  <Application>Microsoft Office PowerPoint</Application>
  <PresentationFormat>On-screen Show (4:3)</PresentationFormat>
  <Paragraphs>78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Lucida Sans Unicode</vt:lpstr>
      <vt:lpstr>Wingdings 2</vt:lpstr>
      <vt:lpstr>Flow</vt:lpstr>
      <vt:lpstr>Pure Life :  Addressing Sin and Repentance</vt:lpstr>
      <vt:lpstr>PowerPoint Presentation</vt:lpstr>
      <vt:lpstr>My Panic Room</vt:lpstr>
      <vt:lpstr>PowerPoint Presentation</vt:lpstr>
      <vt:lpstr>PowerPoint Presentation</vt:lpstr>
      <vt:lpstr>NT Wright</vt:lpstr>
      <vt:lpstr>NT Wright</vt:lpstr>
      <vt:lpstr>Søren Kierkegaard </vt:lpstr>
      <vt:lpstr>Sin</vt:lpstr>
      <vt:lpstr>PowerPoint Presentation</vt:lpstr>
      <vt:lpstr>Ways to detect your idols</vt:lpstr>
      <vt:lpstr>PowerPoint Presentation</vt:lpstr>
      <vt:lpstr>Gospel Repentance</vt:lpstr>
      <vt:lpstr>PowerPoint Presentation</vt:lpstr>
      <vt:lpstr>PowerPoint Presentation</vt:lpstr>
      <vt:lpstr>PowerPoint Presentation</vt:lpstr>
      <vt:lpstr>Repentance</vt:lpstr>
      <vt:lpstr>John Stott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of Hope</dc:title>
  <dc:creator>martin</dc:creator>
  <cp:lastModifiedBy>martin bing</cp:lastModifiedBy>
  <cp:revision>44</cp:revision>
  <dcterms:created xsi:type="dcterms:W3CDTF">2009-03-28T06:45:12Z</dcterms:created>
  <dcterms:modified xsi:type="dcterms:W3CDTF">2020-03-21T05:47:04Z</dcterms:modified>
</cp:coreProperties>
</file>