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Lst>
  <p:notesMasterIdLst>
    <p:notesMasterId r:id="rId11"/>
  </p:notesMasterIdLst>
  <p:handoutMasterIdLst>
    <p:handoutMasterId r:id="rId12"/>
  </p:handoutMasterIdLst>
  <p:sldIdLst>
    <p:sldId id="266" r:id="rId2"/>
    <p:sldId id="278" r:id="rId3"/>
    <p:sldId id="279" r:id="rId4"/>
    <p:sldId id="281" r:id="rId5"/>
    <p:sldId id="280" r:id="rId6"/>
    <p:sldId id="276" r:id="rId7"/>
    <p:sldId id="260" r:id="rId8"/>
    <p:sldId id="277" r:id="rId9"/>
    <p:sldId id="27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p:normalViewPr>
  <p:slideViewPr>
    <p:cSldViewPr>
      <p:cViewPr varScale="1">
        <p:scale>
          <a:sx n="114" d="100"/>
          <a:sy n="114" d="100"/>
        </p:scale>
        <p:origin x="1590" y="10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7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extLst/>
          </a:lstStyle>
          <a:p>
            <a:pPr>
              <a:defRPr/>
            </a:pPr>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extLst/>
          </a:lstStyle>
          <a:p>
            <a:pPr>
              <a:defRPr/>
            </a:pPr>
            <a:fld id="{0D354B0B-5EBC-4094-8F37-907677751CBA}" type="datetimeFigureOut">
              <a:rPr lang="en-US"/>
              <a:pPr>
                <a:defRPr/>
              </a:pPr>
              <a:t>19-Oct-19</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extLst/>
          </a:lstStyle>
          <a:p>
            <a:pPr>
              <a:defRPr/>
            </a:pPr>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defRPr>
            </a:lvl1pPr>
            <a:extLst/>
          </a:lstStyle>
          <a:p>
            <a:pPr>
              <a:defRPr/>
            </a:pPr>
            <a:fld id="{574F927D-F479-41DE-8627-D32435D172EA}" type="slidenum">
              <a:rPr lang="en-US"/>
              <a:pPr>
                <a:defRPr/>
              </a:pPr>
              <a:t>‹#›</a:t>
            </a:fld>
            <a:endParaRPr lang="en-US"/>
          </a:p>
        </p:txBody>
      </p:sp>
    </p:spTree>
    <p:extLst>
      <p:ext uri="{BB962C8B-B14F-4D97-AF65-F5344CB8AC3E}">
        <p14:creationId xmlns:p14="http://schemas.microsoft.com/office/powerpoint/2010/main" val="3427759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extLst/>
          </a:lstStyle>
          <a:p>
            <a:pPr>
              <a:defRPr/>
            </a:pPr>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extLst/>
          </a:lstStyle>
          <a:p>
            <a:pPr>
              <a:defRPr/>
            </a:pPr>
            <a:fld id="{C2D88699-A9BF-4488-B795-DE9D06F56E0E}" type="datetimeFigureOut">
              <a:rPr lang="en-US"/>
              <a:pPr>
                <a:defRPr/>
              </a:pPr>
              <a:t>19-Oct-19</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extLst/>
          </a:lstStyle>
          <a:p>
            <a:pPr>
              <a:defRPr/>
            </a:pPr>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defRPr>
            </a:lvl1pPr>
            <a:extLst/>
          </a:lstStyle>
          <a:p>
            <a:pPr>
              <a:defRPr/>
            </a:pPr>
            <a:fld id="{F4EEB81C-F29B-4071-94EF-CA917B4CBFF1}" type="slidenum">
              <a:rPr lang="en-US"/>
              <a:pPr>
                <a:defRPr/>
              </a:pPr>
              <a:t>‹#›</a:t>
            </a:fld>
            <a:endParaRPr lang="en-US"/>
          </a:p>
        </p:txBody>
      </p:sp>
    </p:spTree>
    <p:extLst>
      <p:ext uri="{BB962C8B-B14F-4D97-AF65-F5344CB8AC3E}">
        <p14:creationId xmlns:p14="http://schemas.microsoft.com/office/powerpoint/2010/main" val="4286033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CC45F30-4D9D-4E67-A6C5-9EBB107BBBAA}" type="slidenum">
              <a:rPr lang="en-US" altLang="en-US"/>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33795" name="Rectangl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245D38E-7D89-498D-A3EC-CEBC13BDD156}" type="slidenum">
              <a:rPr lang="en-US" altLang="en-US"/>
              <a:pPr fontAlgn="base">
                <a:spcBef>
                  <a:spcPct val="0"/>
                </a:spcBef>
                <a:spcAft>
                  <a:spcPct val="0"/>
                </a:spcAft>
              </a:pPr>
              <a:t>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E06EFE8-EFD2-42F2-B64D-7A9EEEB36F32}" type="datetimeFigureOut">
              <a:rPr lang="en-US" smtClean="0"/>
              <a:pPr>
                <a:defRPr/>
              </a:pPr>
              <a:t>19-Oct-19</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p>
        </p:txBody>
      </p:sp>
      <p:sp>
        <p:nvSpPr>
          <p:cNvPr id="6" name="Slide Number Placeholder 5"/>
          <p:cNvSpPr>
            <a:spLocks noGrp="1"/>
          </p:cNvSpPr>
          <p:nvPr>
            <p:ph type="sldNum" sz="quarter" idx="12"/>
          </p:nvPr>
        </p:nvSpPr>
        <p:spPr>
          <a:xfrm>
            <a:off x="1434703" y="798973"/>
            <a:ext cx="802005" cy="503578"/>
          </a:xfrm>
        </p:spPr>
        <p:txBody>
          <a:bodyPr/>
          <a:lstStyle/>
          <a:p>
            <a:pPr>
              <a:defRPr/>
            </a:pPr>
            <a:fld id="{CF8A10D7-942E-4B5A-8C3D-4AEA9823A2D3}" type="slidenum">
              <a:rPr lang="en-US" smtClean="0"/>
              <a:pPr>
                <a:defRPr/>
              </a:pPr>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249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E06EFE8-EFD2-42F2-B64D-7A9EEEB36F32}" type="datetimeFigureOut">
              <a:rPr lang="en-US" smtClean="0"/>
              <a:pPr>
                <a:defRPr/>
              </a:pPr>
              <a:t>19-Oct-19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8A10D7-942E-4B5A-8C3D-4AEA9823A2D3}" type="slidenum">
              <a:rPr lang="en-US" smtClean="0"/>
              <a:pPr>
                <a:defRPr/>
              </a:pPr>
              <a:t>‹#›</a:t>
            </a:fld>
            <a:endParaRPr lang="en-US" dirty="0"/>
          </a:p>
        </p:txBody>
      </p:sp>
    </p:spTree>
    <p:extLst>
      <p:ext uri="{BB962C8B-B14F-4D97-AF65-F5344CB8AC3E}">
        <p14:creationId xmlns:p14="http://schemas.microsoft.com/office/powerpoint/2010/main" val="7974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E06EFE8-EFD2-42F2-B64D-7A9EEEB36F32}" type="datetimeFigureOut">
              <a:rPr lang="en-US" smtClean="0"/>
              <a:pPr>
                <a:defRPr/>
              </a:pPr>
              <a:t>19-Oct-19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8A10D7-942E-4B5A-8C3D-4AEA9823A2D3}" type="slidenum">
              <a:rPr lang="en-US" smtClean="0"/>
              <a:pPr>
                <a:defRPr/>
              </a:pPr>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5489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Album Cover">
    <p:spTree>
      <p:nvGrpSpPr>
        <p:cNvPr id="1" name=""/>
        <p:cNvGrpSpPr/>
        <p:nvPr/>
      </p:nvGrpSpPr>
      <p:grpSpPr>
        <a:xfrm>
          <a:off x="0" y="0"/>
          <a:ext cx="0" cy="0"/>
          <a:chOff x="0" y="0"/>
          <a:chExt cx="0" cy="0"/>
        </a:xfrm>
      </p:grpSpPr>
      <p:sp>
        <p:nvSpPr>
          <p:cNvPr id="5" name="Rectangle 4"/>
          <p:cNvSpPr/>
          <p:nvPr userDrawn="1"/>
        </p:nvSpPr>
        <p:spPr>
          <a:xfrm>
            <a:off x="7162800" y="136525"/>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Placeholder 30"/>
          <p:cNvSpPr>
            <a:spLocks noGrp="1"/>
          </p:cNvSpPr>
          <p:nvPr>
            <p:ph type="body" sz="quarter" idx="10"/>
          </p:nvPr>
        </p:nvSpPr>
        <p:spPr>
          <a:xfrm>
            <a:off x="228600" y="5467350"/>
            <a:ext cx="8672946" cy="1238250"/>
          </a:xfrm>
          <a:solidFill>
            <a:schemeClr val="accent1"/>
          </a:solidFill>
        </p:spPr>
        <p:txBody>
          <a:bodyPr anchor="ctr">
            <a:noAutofit/>
          </a:bodyPr>
          <a:lstStyle>
            <a:lvl1pPr marL="0" indent="0" algn="l" eaLnBrk="1" latinLnBrk="0" hangingPunct="1">
              <a:buFontTx/>
              <a:buNone/>
              <a:defRPr kumimoji="0" lang="en-US" sz="4800" baseline="0" dirty="0">
                <a:solidFill>
                  <a:schemeClr val="bg1"/>
                </a:solidFill>
              </a:defRPr>
            </a:lvl1pPr>
            <a:extLst/>
          </a:lstStyle>
          <a:p>
            <a:pPr lvl="0"/>
            <a:r>
              <a:rPr lang="en-US" dirty="0"/>
              <a:t>Click to edit Master text styles</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eaLnBrk="1" latinLnBrk="0" hangingPunct="1">
              <a:spcBef>
                <a:spcPct val="20000"/>
              </a:spcBef>
              <a:defRPr kumimoji="0" lang="en-US" sz="2000" dirty="0">
                <a:solidFill>
                  <a:schemeClr val="tx2"/>
                </a:solidFill>
                <a:latin typeface="+mn-lt"/>
                <a:ea typeface="+mn-ea"/>
                <a:cs typeface="+mn-cs"/>
              </a:defRPr>
            </a:lvl1pPr>
            <a:extLst/>
          </a:lstStyle>
          <a:p>
            <a:pPr lvl="0"/>
            <a:endParaRPr lang="en-US" noProof="0"/>
          </a:p>
        </p:txBody>
      </p:sp>
      <p:sp>
        <p:nvSpPr>
          <p:cNvPr id="18" name="Rectangle 17"/>
          <p:cNvSpPr>
            <a:spLocks noGrp="1"/>
          </p:cNvSpPr>
          <p:nvPr>
            <p:ph type="body" sz="quarter" idx="15"/>
          </p:nvPr>
        </p:nvSpPr>
        <p:spPr>
          <a:xfrm rot="16200000">
            <a:off x="5372100" y="2247900"/>
            <a:ext cx="5181600" cy="990600"/>
          </a:xfrm>
        </p:spPr>
        <p:txBody>
          <a:bodyPr/>
          <a:lstStyle>
            <a:lvl1pPr marL="0" indent="0" algn="r" eaLnBrk="1" latinLnBrk="0" hangingPunct="1">
              <a:buNone/>
              <a:defRPr kumimoji="0" sz="2000">
                <a:solidFill>
                  <a:srgbClr val="FFFFFF"/>
                </a:solidFill>
              </a:defRPr>
            </a:lvl1pPr>
          </a:lstStyle>
          <a:p>
            <a:pPr lvl="0"/>
            <a:r>
              <a:rPr lang="en-US" dirty="0"/>
              <a:t>Click to edit Master text styles</a:t>
            </a:r>
          </a:p>
        </p:txBody>
      </p:sp>
      <p:sp>
        <p:nvSpPr>
          <p:cNvPr id="7" name="Rectangle 10"/>
          <p:cNvSpPr>
            <a:spLocks noGrp="1"/>
          </p:cNvSpPr>
          <p:nvPr>
            <p:ph type="dt" sz="half" idx="16"/>
          </p:nvPr>
        </p:nvSpPr>
        <p:spPr/>
        <p:txBody>
          <a:bodyPr/>
          <a:lstStyle>
            <a:lvl1pPr>
              <a:defRPr/>
            </a:lvl1pPr>
            <a:extLst/>
          </a:lstStyle>
          <a:p>
            <a:pPr>
              <a:defRPr/>
            </a:pPr>
            <a:fld id="{27DBD37C-BB49-4758-A59D-EA0CE160BD33}" type="datetimeFigureOut">
              <a:rPr lang="en-US"/>
              <a:pPr>
                <a:defRPr/>
              </a:pPr>
              <a:t>19-Oct-19</a:t>
            </a:fld>
            <a:endParaRPr lang="en-US"/>
          </a:p>
        </p:txBody>
      </p:sp>
      <p:sp>
        <p:nvSpPr>
          <p:cNvPr id="8" name="Rectangle 7"/>
          <p:cNvSpPr>
            <a:spLocks noGrp="1"/>
          </p:cNvSpPr>
          <p:nvPr>
            <p:ph type="sldNum" sz="quarter" idx="17"/>
          </p:nvPr>
        </p:nvSpPr>
        <p:spPr/>
        <p:txBody>
          <a:bodyPr/>
          <a:lstStyle>
            <a:lvl1pPr>
              <a:defRPr/>
            </a:lvl1pPr>
            <a:extLst/>
          </a:lstStyle>
          <a:p>
            <a:pPr>
              <a:defRPr/>
            </a:pPr>
            <a:fld id="{BE228891-B653-4C29-981A-1FD11FE90070}" type="slidenum">
              <a:rPr lang="en-US"/>
              <a:pPr>
                <a:defRPr/>
              </a:pPr>
              <a:t>‹#›</a:t>
            </a:fld>
            <a:endParaRPr lang="en-US"/>
          </a:p>
        </p:txBody>
      </p:sp>
      <p:sp>
        <p:nvSpPr>
          <p:cNvPr id="9" name="Rectangle 8"/>
          <p:cNvSpPr>
            <a:spLocks noGrp="1"/>
          </p:cNvSpPr>
          <p:nvPr>
            <p:ph type="ftr" sz="quarter" idx="18"/>
          </p:nvPr>
        </p:nvSpPr>
        <p:spPr>
          <a:xfrm rot="16200000">
            <a:off x="7296151" y="3698875"/>
            <a:ext cx="2933700" cy="365125"/>
          </a:xfrm>
        </p:spPr>
        <p:txBody>
          <a:bodyPr/>
          <a:lstStyle>
            <a:lvl1pPr>
              <a:defRPr/>
            </a:lvl1pPr>
            <a:extLst/>
          </a:lstStyle>
          <a:p>
            <a:pPr>
              <a:defRPr/>
            </a:pPr>
            <a:endParaRPr lang="en-US"/>
          </a:p>
        </p:txBody>
      </p:sp>
    </p:spTree>
    <p:extLst>
      <p:ext uri="{BB962C8B-B14F-4D97-AF65-F5344CB8AC3E}">
        <p14:creationId xmlns:p14="http://schemas.microsoft.com/office/powerpoint/2010/main" val="42545393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eaLnBrk="1" latinLnBrk="0" hangingPunct="1">
              <a:spcBef>
                <a:spcPct val="20000"/>
              </a:spcBef>
              <a:defRPr kumimoji="0" lang="en-US" sz="2000" smtClean="0">
                <a:solidFill>
                  <a:schemeClr val="tx2"/>
                </a:solidFill>
                <a:latin typeface="+mn-lt"/>
                <a:ea typeface="+mn-ea"/>
                <a:cs typeface="+mn-cs"/>
              </a:defRPr>
            </a:lvl1pPr>
            <a:extLst/>
          </a:lstStyle>
          <a:p>
            <a:pPr lvl="0"/>
            <a:endParaRPr lang="en-US" noProof="0"/>
          </a:p>
        </p:txBody>
      </p:sp>
      <p:sp>
        <p:nvSpPr>
          <p:cNvPr id="19" name="Text Placeholder 18"/>
          <p:cNvSpPr>
            <a:spLocks noGrp="1"/>
          </p:cNvSpPr>
          <p:nvPr>
            <p:ph type="body" sz="quarter" idx="11"/>
          </p:nvPr>
        </p:nvSpPr>
        <p:spPr>
          <a:xfrm>
            <a:off x="533400" y="5943600"/>
            <a:ext cx="7467600" cy="762000"/>
          </a:xfrm>
        </p:spPr>
        <p:txBody>
          <a:bodyPr/>
          <a:lstStyle>
            <a:lvl1pPr marL="0" marR="0" indent="0" algn="r" eaLnBrk="1" latinLnBrk="0" hangingPunct="1">
              <a:buFontTx/>
              <a:buNone/>
              <a:defRPr kumimoji="0" sz="2400" i="0" baseline="0"/>
            </a:lvl1pPr>
            <a:extLst/>
          </a:lstStyle>
          <a:p>
            <a:pPr lvl="0"/>
            <a:r>
              <a:rPr lang="en-US" dirty="0"/>
              <a:t>Click to edit Master text styles</a:t>
            </a:r>
          </a:p>
        </p:txBody>
      </p:sp>
      <p:sp>
        <p:nvSpPr>
          <p:cNvPr id="4" name="Rectangle 6"/>
          <p:cNvSpPr>
            <a:spLocks noGrp="1"/>
          </p:cNvSpPr>
          <p:nvPr>
            <p:ph type="dt" sz="half" idx="12"/>
          </p:nvPr>
        </p:nvSpPr>
        <p:spPr/>
        <p:txBody>
          <a:bodyPr/>
          <a:lstStyle>
            <a:lvl1pPr>
              <a:defRPr/>
            </a:lvl1pPr>
            <a:extLst/>
          </a:lstStyle>
          <a:p>
            <a:pPr>
              <a:defRPr/>
            </a:pPr>
            <a:fld id="{9B6DBD57-DA97-4BD3-90C6-E5443E37F166}" type="datetimeFigureOut">
              <a:rPr lang="en-US"/>
              <a:pPr>
                <a:defRPr/>
              </a:pPr>
              <a:t>19-Oct-19</a:t>
            </a:fld>
            <a:endParaRPr lang="en-US"/>
          </a:p>
        </p:txBody>
      </p:sp>
      <p:sp>
        <p:nvSpPr>
          <p:cNvPr id="5" name="Rectangle 7"/>
          <p:cNvSpPr>
            <a:spLocks noGrp="1"/>
          </p:cNvSpPr>
          <p:nvPr>
            <p:ph type="sldNum" sz="quarter" idx="13"/>
          </p:nvPr>
        </p:nvSpPr>
        <p:spPr/>
        <p:txBody>
          <a:bodyPr/>
          <a:lstStyle>
            <a:lvl1pPr>
              <a:defRPr>
                <a:solidFill>
                  <a:srgbClr val="FFFFFF"/>
                </a:solidFill>
              </a:defRPr>
            </a:lvl1pPr>
            <a:extLst/>
          </a:lstStyle>
          <a:p>
            <a:pPr>
              <a:defRPr/>
            </a:pPr>
            <a:fld id="{602F7CF0-85D3-4797-B120-2D857F55AAC0}" type="slidenum">
              <a:rPr lang="en-US"/>
              <a:pPr>
                <a:defRPr/>
              </a:pPr>
              <a:t>‹#›</a:t>
            </a:fld>
            <a:endParaRPr lang="en-US">
              <a:solidFill>
                <a:schemeClr val="bg1"/>
              </a:solidFill>
            </a:endParaRPr>
          </a:p>
        </p:txBody>
      </p:sp>
      <p:sp>
        <p:nvSpPr>
          <p:cNvPr id="6" name="Rectangle 8"/>
          <p:cNvSpPr>
            <a:spLocks noGrp="1"/>
          </p:cNvSpPr>
          <p:nvPr>
            <p:ph type="ftr" sz="quarter" idx="14"/>
          </p:nvPr>
        </p:nvSpPr>
        <p:spPr/>
        <p:txBody>
          <a:bodyPr/>
          <a:lstStyle>
            <a:lvl1pPr>
              <a:defRPr/>
            </a:lvl1pPr>
            <a:extLst/>
          </a:lstStyle>
          <a:p>
            <a:pPr>
              <a:defRPr/>
            </a:pPr>
            <a:endParaRPr lang="en-US"/>
          </a:p>
        </p:txBody>
      </p:sp>
    </p:spTree>
    <p:extLst>
      <p:ext uri="{BB962C8B-B14F-4D97-AF65-F5344CB8AC3E}">
        <p14:creationId xmlns:p14="http://schemas.microsoft.com/office/powerpoint/2010/main" val="75829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eaLnBrk="1" latinLnBrk="0" hangingPunct="1">
              <a:spcBef>
                <a:spcPct val="20000"/>
              </a:spcBef>
              <a:defRPr kumimoji="0" lang="en-US" sz="2000" dirty="0">
                <a:solidFill>
                  <a:schemeClr val="tx2"/>
                </a:solidFill>
                <a:latin typeface="+mn-lt"/>
                <a:ea typeface="+mn-ea"/>
                <a:cs typeface="+mn-cs"/>
              </a:defRPr>
            </a:lvl1pPr>
            <a:extLst/>
          </a:lstStyle>
          <a:p>
            <a:pPr lvl="0"/>
            <a:endParaRPr lang="en-US" noProof="0"/>
          </a:p>
        </p:txBody>
      </p:sp>
      <p:sp>
        <p:nvSpPr>
          <p:cNvPr id="25" name="Text Placeholder 24"/>
          <p:cNvSpPr>
            <a:spLocks noGrp="1"/>
          </p:cNvSpPr>
          <p:nvPr>
            <p:ph type="body" sz="quarter" idx="11"/>
          </p:nvPr>
        </p:nvSpPr>
        <p:spPr>
          <a:xfrm>
            <a:off x="5105400" y="228600"/>
            <a:ext cx="3200400" cy="3810000"/>
          </a:xfrm>
        </p:spPr>
        <p:txBody>
          <a:bodyPr tIns="91440" bIns="91440"/>
          <a:lstStyle>
            <a:lvl1pPr marL="0" marR="0" indent="0" algn="l" eaLnBrk="1" latinLnBrk="0" hangingPunct="1">
              <a:buFontTx/>
              <a:buNone/>
              <a:defRPr kumimoji="0" sz="2000" i="0"/>
            </a:lvl1pPr>
            <a:extLst/>
          </a:lstStyle>
          <a:p>
            <a:pPr lvl="0"/>
            <a:r>
              <a:rPr lang="en-US" dirty="0"/>
              <a:t>Click to edit Master text styles</a:t>
            </a:r>
          </a:p>
        </p:txBody>
      </p:sp>
      <p:sp>
        <p:nvSpPr>
          <p:cNvPr id="4" name="Rectangle 6"/>
          <p:cNvSpPr>
            <a:spLocks noGrp="1"/>
          </p:cNvSpPr>
          <p:nvPr>
            <p:ph type="dt" sz="half" idx="12"/>
          </p:nvPr>
        </p:nvSpPr>
        <p:spPr/>
        <p:txBody>
          <a:bodyPr/>
          <a:lstStyle>
            <a:lvl1pPr>
              <a:defRPr/>
            </a:lvl1pPr>
            <a:extLst/>
          </a:lstStyle>
          <a:p>
            <a:pPr>
              <a:defRPr/>
            </a:pPr>
            <a:fld id="{A8E78828-67A9-4700-A616-B72402CE448D}" type="datetimeFigureOut">
              <a:rPr lang="en-US"/>
              <a:pPr>
                <a:defRPr/>
              </a:pPr>
              <a:t>19-Oct-19</a:t>
            </a:fld>
            <a:endParaRPr lang="en-US"/>
          </a:p>
        </p:txBody>
      </p:sp>
      <p:sp>
        <p:nvSpPr>
          <p:cNvPr id="5" name="Rectangle 7"/>
          <p:cNvSpPr>
            <a:spLocks noGrp="1"/>
          </p:cNvSpPr>
          <p:nvPr>
            <p:ph type="sldNum" sz="quarter" idx="13"/>
          </p:nvPr>
        </p:nvSpPr>
        <p:spPr/>
        <p:txBody>
          <a:bodyPr/>
          <a:lstStyle>
            <a:lvl1pPr>
              <a:defRPr>
                <a:solidFill>
                  <a:srgbClr val="FFFFFF"/>
                </a:solidFill>
              </a:defRPr>
            </a:lvl1pPr>
            <a:extLst/>
          </a:lstStyle>
          <a:p>
            <a:pPr>
              <a:defRPr/>
            </a:pPr>
            <a:fld id="{0346A603-D9C2-4385-8CC6-DB84B900C866}" type="slidenum">
              <a:rPr lang="en-US"/>
              <a:pPr>
                <a:defRPr/>
              </a:pPr>
              <a:t>‹#›</a:t>
            </a:fld>
            <a:endParaRPr lang="en-US">
              <a:solidFill>
                <a:schemeClr val="bg1"/>
              </a:solidFill>
            </a:endParaRPr>
          </a:p>
        </p:txBody>
      </p:sp>
      <p:sp>
        <p:nvSpPr>
          <p:cNvPr id="6" name="Rectangle 8"/>
          <p:cNvSpPr>
            <a:spLocks noGrp="1"/>
          </p:cNvSpPr>
          <p:nvPr>
            <p:ph type="ftr" sz="quarter" idx="14"/>
          </p:nvPr>
        </p:nvSpPr>
        <p:spPr/>
        <p:txBody>
          <a:bodyPr/>
          <a:lstStyle>
            <a:lvl1pPr>
              <a:defRPr/>
            </a:lvl1pPr>
            <a:extLst/>
          </a:lstStyle>
          <a:p>
            <a:pPr>
              <a:defRPr/>
            </a:pPr>
            <a:endParaRPr lang="en-US"/>
          </a:p>
        </p:txBody>
      </p:sp>
    </p:spTree>
    <p:extLst>
      <p:ext uri="{BB962C8B-B14F-4D97-AF65-F5344CB8AC3E}">
        <p14:creationId xmlns:p14="http://schemas.microsoft.com/office/powerpoint/2010/main" val="35052466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A09C9BD-A306-46A6-837A-874C61862F9D}" type="datetimeFigureOut">
              <a:rPr lang="en-US" smtClean="0"/>
              <a:pPr>
                <a:defRPr/>
              </a:pPr>
              <a:t>19-Oct-19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591D61-25A1-4093-A094-AFDD54700D81}" type="slidenum">
              <a:rPr lang="en-US" smtClean="0"/>
              <a:pPr>
                <a:defRPr/>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221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E06EFE8-EFD2-42F2-B64D-7A9EEEB36F32}" type="datetimeFigureOut">
              <a:rPr lang="en-US" smtClean="0"/>
              <a:pPr>
                <a:defRPr/>
              </a:pPr>
              <a:t>19-Oct-19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8A10D7-942E-4B5A-8C3D-4AEA9823A2D3}" type="slidenum">
              <a:rPr lang="en-US" smtClean="0"/>
              <a:pPr>
                <a:defRPr/>
              </a:pPr>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644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E06EFE8-EFD2-42F2-B64D-7A9EEEB36F32}" type="datetimeFigureOut">
              <a:rPr lang="en-US" smtClean="0"/>
              <a:pPr>
                <a:defRPr/>
              </a:pPr>
              <a:t>19-Oct-19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8A10D7-942E-4B5A-8C3D-4AEA9823A2D3}" type="slidenum">
              <a:rPr lang="en-US" smtClean="0"/>
              <a:pPr>
                <a:defRPr/>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83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E06EFE8-EFD2-42F2-B64D-7A9EEEB36F32}" type="datetimeFigureOut">
              <a:rPr lang="en-US" smtClean="0"/>
              <a:pPr>
                <a:defRPr/>
              </a:pPr>
              <a:t>19-Oct-19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8A10D7-942E-4B5A-8C3D-4AEA9823A2D3}" type="slidenum">
              <a:rPr lang="en-US" smtClean="0"/>
              <a:pPr>
                <a:defRPr/>
              </a:pPr>
              <a:t>‹#›</a:t>
            </a:fld>
            <a:endParaRPr lang="en-US" dirty="0"/>
          </a:p>
        </p:txBody>
      </p:sp>
    </p:spTree>
    <p:extLst>
      <p:ext uri="{BB962C8B-B14F-4D97-AF65-F5344CB8AC3E}">
        <p14:creationId xmlns:p14="http://schemas.microsoft.com/office/powerpoint/2010/main" val="334108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E06EFE8-EFD2-42F2-B64D-7A9EEEB36F32}" type="datetimeFigureOut">
              <a:rPr lang="en-US" smtClean="0"/>
              <a:pPr>
                <a:defRPr/>
              </a:pPr>
              <a:t>19-Oct-19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F8A10D7-942E-4B5A-8C3D-4AEA9823A2D3}" type="slidenum">
              <a:rPr lang="en-US" smtClean="0"/>
              <a:pPr>
                <a:defRPr/>
              </a:pPr>
              <a:t>‹#›</a:t>
            </a:fld>
            <a:endParaRPr lang="en-US" dirty="0"/>
          </a:p>
        </p:txBody>
      </p:sp>
    </p:spTree>
    <p:extLst>
      <p:ext uri="{BB962C8B-B14F-4D97-AF65-F5344CB8AC3E}">
        <p14:creationId xmlns:p14="http://schemas.microsoft.com/office/powerpoint/2010/main" val="7149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746C23-1CB9-41BC-AD65-904038BDBB29}" type="datetimeFigureOut">
              <a:rPr lang="en-US" smtClean="0"/>
              <a:pPr>
                <a:defRPr/>
              </a:pPr>
              <a:t>19-Oct-19</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4B0842E-E778-4F60-9576-D364F9D7C212}" type="slidenum">
              <a:rPr lang="en-US" smtClean="0"/>
              <a:pPr>
                <a:defRPr/>
              </a:pPr>
              <a:t>‹#›</a:t>
            </a:fld>
            <a:endParaRPr lang="en-US" dirty="0"/>
          </a:p>
        </p:txBody>
      </p:sp>
    </p:spTree>
    <p:extLst>
      <p:ext uri="{BB962C8B-B14F-4D97-AF65-F5344CB8AC3E}">
        <p14:creationId xmlns:p14="http://schemas.microsoft.com/office/powerpoint/2010/main" val="151510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E06EFE8-EFD2-42F2-B64D-7A9EEEB36F32}" type="datetimeFigureOut">
              <a:rPr lang="en-US" smtClean="0"/>
              <a:pPr>
                <a:defRPr/>
              </a:pPr>
              <a:t>19-Oct-19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8A10D7-942E-4B5A-8C3D-4AEA9823A2D3}" type="slidenum">
              <a:rPr lang="en-US" smtClean="0"/>
              <a:pPr>
                <a:defRPr/>
              </a:pPr>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92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fld id="{4E06EFE8-EFD2-42F2-B64D-7A9EEEB36F32}" type="datetimeFigureOut">
              <a:rPr lang="en-US" smtClean="0"/>
              <a:pPr>
                <a:defRPr/>
              </a:pPr>
              <a:t>19-Oct-19</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8A10D7-942E-4B5A-8C3D-4AEA9823A2D3}" type="slidenum">
              <a:rPr lang="en-US" smtClean="0"/>
              <a:pPr>
                <a:defRPr/>
              </a:pPr>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345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6">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4E06EFE8-EFD2-42F2-B64D-7A9EEEB36F32}" type="datetimeFigureOut">
              <a:rPr lang="en-US" smtClean="0"/>
              <a:pPr>
                <a:defRPr/>
              </a:pPr>
              <a:t>19-Oct-19</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CF8A10D7-942E-4B5A-8C3D-4AEA9823A2D3}" type="slidenum">
              <a:rPr lang="en-US" smtClean="0"/>
              <a:pPr>
                <a:defRPr/>
              </a:pPr>
              <a:t>‹#›</a:t>
            </a:fld>
            <a:endParaRPr lang="en-US" dirty="0"/>
          </a:p>
        </p:txBody>
      </p:sp>
    </p:spTree>
    <p:extLst>
      <p:ext uri="{BB962C8B-B14F-4D97-AF65-F5344CB8AC3E}">
        <p14:creationId xmlns:p14="http://schemas.microsoft.com/office/powerpoint/2010/main" val="19890100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ransition>
    <p:fade/>
  </p:transition>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p:cNvSpPr>
          <p:nvPr>
            <p:ph type="body" sz="quarter" idx="10"/>
          </p:nvPr>
        </p:nvSpPr>
        <p:spPr/>
        <p:txBody>
          <a:bodyPr/>
          <a:lstStyle/>
          <a:p>
            <a:r>
              <a:rPr lang="en-US" altLang="en-US" sz="4000" dirty="0"/>
              <a:t>   </a:t>
            </a:r>
            <a:r>
              <a:rPr altLang="en-US" sz="4000" dirty="0"/>
              <a:t>The </a:t>
            </a:r>
            <a:r>
              <a:rPr lang="en-US" altLang="en-US" sz="4000" dirty="0"/>
              <a:t>most hated bull market in history</a:t>
            </a:r>
            <a:endParaRPr altLang="en-US" sz="4000" dirty="0"/>
          </a:p>
        </p:txBody>
      </p:sp>
      <p:sp>
        <p:nvSpPr>
          <p:cNvPr id="26627" name="Rectangle 6"/>
          <p:cNvSpPr>
            <a:spLocks noGrp="1"/>
          </p:cNvSpPr>
          <p:nvPr>
            <p:ph type="body" sz="quarter" idx="15"/>
          </p:nvPr>
        </p:nvSpPr>
        <p:spPr/>
        <p:txBody>
          <a:bodyPr/>
          <a:lstStyle/>
          <a:p>
            <a:r>
              <a:rPr lang="en-US" altLang="en-US" dirty="0"/>
              <a:t>20 October 2019, ACPC</a:t>
            </a:r>
          </a:p>
        </p:txBody>
      </p:sp>
      <p:pic>
        <p:nvPicPr>
          <p:cNvPr id="2" name="Picture 1">
            <a:extLst>
              <a:ext uri="{FF2B5EF4-FFF2-40B4-BE49-F238E27FC236}">
                <a16:creationId xmlns:a16="http://schemas.microsoft.com/office/drawing/2014/main" id="{F3FBB440-180A-489E-B126-326765AECBDE}"/>
              </a:ext>
            </a:extLst>
          </p:cNvPr>
          <p:cNvPicPr>
            <a:picLocks noChangeAspect="1"/>
          </p:cNvPicPr>
          <p:nvPr/>
        </p:nvPicPr>
        <p:blipFill>
          <a:blip r:embed="rId3"/>
          <a:stretch>
            <a:fillRect/>
          </a:stretch>
        </p:blipFill>
        <p:spPr>
          <a:xfrm>
            <a:off x="228600" y="609600"/>
            <a:ext cx="6856858" cy="4573524"/>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5257800"/>
            <a:ext cx="7467600" cy="762000"/>
          </a:xfrm>
        </p:spPr>
        <p:txBody>
          <a:bodyPr/>
          <a:lstStyle/>
          <a:p>
            <a:pPr algn="l"/>
            <a:r>
              <a:rPr lang="en-NZ" dirty="0"/>
              <a:t>Disclaimer</a:t>
            </a:r>
          </a:p>
        </p:txBody>
      </p:sp>
      <p:sp>
        <p:nvSpPr>
          <p:cNvPr id="4" name="Rectangle 3">
            <a:extLst>
              <a:ext uri="{FF2B5EF4-FFF2-40B4-BE49-F238E27FC236}">
                <a16:creationId xmlns:a16="http://schemas.microsoft.com/office/drawing/2014/main" id="{4F3B36FB-A3EE-4682-ADD2-2304E874E40B}"/>
              </a:ext>
            </a:extLst>
          </p:cNvPr>
          <p:cNvSpPr txBox="1">
            <a:spLocks/>
          </p:cNvSpPr>
          <p:nvPr/>
        </p:nvSpPr>
        <p:spPr bwMode="auto">
          <a:xfrm>
            <a:off x="609600" y="457200"/>
            <a:ext cx="7315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r" rtl="0" eaLnBrk="1" fontAlgn="base" latinLnBrk="0" hangingPunct="1">
              <a:spcBef>
                <a:spcPct val="20000"/>
              </a:spcBef>
              <a:spcAft>
                <a:spcPct val="0"/>
              </a:spcAft>
              <a:buFontTx/>
              <a:buNone/>
              <a:defRPr kumimoji="0" sz="2400" i="0" kern="1200" baseline="0">
                <a:solidFill>
                  <a:schemeClr val="tx2"/>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extLst/>
          </a:lstStyle>
          <a:p>
            <a:pPr algn="ctr"/>
            <a:endParaRPr lang="en-US" altLang="en-US" sz="1800" dirty="0"/>
          </a:p>
          <a:p>
            <a:pPr algn="ctr"/>
            <a:r>
              <a:rPr lang="en-US" altLang="en-US" sz="1800" dirty="0"/>
              <a:t>“The views and opinions expressed in today’s sermon are those of the speaker and do not reflect the official policy or position of ACPC or do they? Bible quotes are accurate and are from God.  Past performance results indicated are not always a reliable indicator of any future results therefore any action you take upon the information received in this presentation today is at your own risk. But is so worth it if you </a:t>
            </a:r>
            <a:r>
              <a:rPr lang="en-NZ" altLang="en-US" sz="1800" dirty="0"/>
              <a:t>Trust in the Lord with all your heart and lean not on your own understanding; in all your ways submit to him, and he will make your paths straight.</a:t>
            </a:r>
            <a:r>
              <a:rPr lang="en-US" altLang="en-US" sz="1800" dirty="0"/>
              <a:t>"</a:t>
            </a:r>
          </a:p>
        </p:txBody>
      </p:sp>
    </p:spTree>
    <p:extLst>
      <p:ext uri="{BB962C8B-B14F-4D97-AF65-F5344CB8AC3E}">
        <p14:creationId xmlns:p14="http://schemas.microsoft.com/office/powerpoint/2010/main" val="389013435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5B6C79-40BF-45BC-9FB3-70CF52D40155}"/>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B93FE238-0F08-43C7-840E-55CD94AC8701}"/>
              </a:ext>
            </a:extLst>
          </p:cNvPr>
          <p:cNvPicPr>
            <a:picLocks noChangeAspect="1"/>
          </p:cNvPicPr>
          <p:nvPr/>
        </p:nvPicPr>
        <p:blipFill>
          <a:blip r:embed="rId2"/>
          <a:stretch>
            <a:fillRect/>
          </a:stretch>
        </p:blipFill>
        <p:spPr>
          <a:xfrm>
            <a:off x="381000" y="838200"/>
            <a:ext cx="8041773" cy="4038600"/>
          </a:xfrm>
          <a:prstGeom prst="rect">
            <a:avLst/>
          </a:prstGeom>
        </p:spPr>
      </p:pic>
    </p:spTree>
    <p:extLst>
      <p:ext uri="{BB962C8B-B14F-4D97-AF65-F5344CB8AC3E}">
        <p14:creationId xmlns:p14="http://schemas.microsoft.com/office/powerpoint/2010/main" val="22678568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55B2DE-ED69-43D0-BADA-410627A6C396}"/>
              </a:ext>
            </a:extLst>
          </p:cNvPr>
          <p:cNvPicPr>
            <a:picLocks noChangeAspect="1"/>
          </p:cNvPicPr>
          <p:nvPr/>
        </p:nvPicPr>
        <p:blipFill>
          <a:blip r:embed="rId2"/>
          <a:stretch>
            <a:fillRect/>
          </a:stretch>
        </p:blipFill>
        <p:spPr>
          <a:xfrm>
            <a:off x="2286000" y="573294"/>
            <a:ext cx="6449996" cy="4151106"/>
          </a:xfrm>
          <a:prstGeom prst="rect">
            <a:avLst/>
          </a:prstGeom>
        </p:spPr>
      </p:pic>
      <p:pic>
        <p:nvPicPr>
          <p:cNvPr id="5" name="Picture 4">
            <a:extLst>
              <a:ext uri="{FF2B5EF4-FFF2-40B4-BE49-F238E27FC236}">
                <a16:creationId xmlns:a16="http://schemas.microsoft.com/office/drawing/2014/main" id="{D7CB0141-06F6-43F9-B633-EA2DA2906942}"/>
              </a:ext>
            </a:extLst>
          </p:cNvPr>
          <p:cNvPicPr>
            <a:picLocks noChangeAspect="1"/>
          </p:cNvPicPr>
          <p:nvPr/>
        </p:nvPicPr>
        <p:blipFill>
          <a:blip r:embed="rId3"/>
          <a:stretch>
            <a:fillRect/>
          </a:stretch>
        </p:blipFill>
        <p:spPr>
          <a:xfrm>
            <a:off x="408004" y="1524000"/>
            <a:ext cx="1600200" cy="2368924"/>
          </a:xfrm>
          <a:prstGeom prst="rect">
            <a:avLst/>
          </a:prstGeom>
        </p:spPr>
      </p:pic>
    </p:spTree>
    <p:extLst>
      <p:ext uri="{BB962C8B-B14F-4D97-AF65-F5344CB8AC3E}">
        <p14:creationId xmlns:p14="http://schemas.microsoft.com/office/powerpoint/2010/main" val="1742079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4B00F1-EF19-49DA-89CC-F0B487FF438D}"/>
              </a:ext>
            </a:extLst>
          </p:cNvPr>
          <p:cNvSpPr>
            <a:spLocks noGrp="1"/>
          </p:cNvSpPr>
          <p:nvPr>
            <p:ph type="body" sz="quarter" idx="11"/>
          </p:nvPr>
        </p:nvSpPr>
        <p:spPr>
          <a:xfrm>
            <a:off x="4410757" y="285750"/>
            <a:ext cx="3188970" cy="1219200"/>
          </a:xfrm>
        </p:spPr>
        <p:txBody>
          <a:bodyPr/>
          <a:lstStyle/>
          <a:p>
            <a:r>
              <a:rPr lang="en-NZ" dirty="0"/>
              <a:t>What’s in a life?</a:t>
            </a:r>
            <a:endParaRPr lang="en-US" dirty="0"/>
          </a:p>
        </p:txBody>
      </p:sp>
      <p:pic>
        <p:nvPicPr>
          <p:cNvPr id="6" name="Picture 5" descr="A person wearing a suit and tie&#10;&#10;Description automatically generated">
            <a:extLst>
              <a:ext uri="{FF2B5EF4-FFF2-40B4-BE49-F238E27FC236}">
                <a16:creationId xmlns:a16="http://schemas.microsoft.com/office/drawing/2014/main" id="{535E7978-D3E1-44DA-90A8-3E79C30C1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03" y="285750"/>
            <a:ext cx="3188970" cy="2228850"/>
          </a:xfrm>
          <a:prstGeom prst="rect">
            <a:avLst/>
          </a:prstGeom>
        </p:spPr>
      </p:pic>
      <p:pic>
        <p:nvPicPr>
          <p:cNvPr id="8" name="Picture 7">
            <a:extLst>
              <a:ext uri="{FF2B5EF4-FFF2-40B4-BE49-F238E27FC236}">
                <a16:creationId xmlns:a16="http://schemas.microsoft.com/office/drawing/2014/main" id="{AA30F996-7264-4CEA-9075-6B8E5E60FD12}"/>
              </a:ext>
            </a:extLst>
          </p:cNvPr>
          <p:cNvPicPr>
            <a:picLocks noChangeAspect="1"/>
          </p:cNvPicPr>
          <p:nvPr/>
        </p:nvPicPr>
        <p:blipFill>
          <a:blip r:embed="rId3"/>
          <a:stretch>
            <a:fillRect/>
          </a:stretch>
        </p:blipFill>
        <p:spPr>
          <a:xfrm>
            <a:off x="4419600" y="2003942"/>
            <a:ext cx="3415125" cy="1923854"/>
          </a:xfrm>
          <a:prstGeom prst="rect">
            <a:avLst/>
          </a:prstGeom>
        </p:spPr>
      </p:pic>
      <p:pic>
        <p:nvPicPr>
          <p:cNvPr id="9" name="Picture 8">
            <a:extLst>
              <a:ext uri="{FF2B5EF4-FFF2-40B4-BE49-F238E27FC236}">
                <a16:creationId xmlns:a16="http://schemas.microsoft.com/office/drawing/2014/main" id="{2AA1540C-D17F-477E-96F8-537E3E177A9C}"/>
              </a:ext>
            </a:extLst>
          </p:cNvPr>
          <p:cNvPicPr>
            <a:picLocks noChangeAspect="1"/>
          </p:cNvPicPr>
          <p:nvPr/>
        </p:nvPicPr>
        <p:blipFill>
          <a:blip r:embed="rId4"/>
          <a:stretch>
            <a:fillRect/>
          </a:stretch>
        </p:blipFill>
        <p:spPr>
          <a:xfrm>
            <a:off x="4816474" y="4721604"/>
            <a:ext cx="3415125" cy="1905000"/>
          </a:xfrm>
          <a:prstGeom prst="rect">
            <a:avLst/>
          </a:prstGeom>
        </p:spPr>
      </p:pic>
      <p:pic>
        <p:nvPicPr>
          <p:cNvPr id="10" name="Picture 9">
            <a:extLst>
              <a:ext uri="{FF2B5EF4-FFF2-40B4-BE49-F238E27FC236}">
                <a16:creationId xmlns:a16="http://schemas.microsoft.com/office/drawing/2014/main" id="{35F225EF-A5A2-49CA-A3F4-E3D5AE4538A0}"/>
              </a:ext>
            </a:extLst>
          </p:cNvPr>
          <p:cNvPicPr>
            <a:picLocks noChangeAspect="1"/>
          </p:cNvPicPr>
          <p:nvPr/>
        </p:nvPicPr>
        <p:blipFill>
          <a:blip r:embed="rId5"/>
          <a:stretch>
            <a:fillRect/>
          </a:stretch>
        </p:blipFill>
        <p:spPr>
          <a:xfrm>
            <a:off x="381000" y="3121404"/>
            <a:ext cx="3846635" cy="1600200"/>
          </a:xfrm>
          <a:prstGeom prst="rect">
            <a:avLst/>
          </a:prstGeom>
        </p:spPr>
      </p:pic>
    </p:spTree>
    <p:extLst>
      <p:ext uri="{BB962C8B-B14F-4D97-AF65-F5344CB8AC3E}">
        <p14:creationId xmlns:p14="http://schemas.microsoft.com/office/powerpoint/2010/main" val="28576574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05400" y="228600"/>
            <a:ext cx="3200400" cy="6248400"/>
          </a:xfrm>
        </p:spPr>
        <p:txBody>
          <a:bodyPr/>
          <a:lstStyle/>
          <a:p>
            <a:r>
              <a:rPr lang="en-NZ" sz="3200" dirty="0"/>
              <a:t>The world see’s happiness being a result of:</a:t>
            </a:r>
          </a:p>
          <a:p>
            <a:endParaRPr lang="en-NZ" sz="3200" dirty="0"/>
          </a:p>
          <a:p>
            <a:r>
              <a:rPr lang="en-NZ" sz="3200" dirty="0"/>
              <a:t>-  Money</a:t>
            </a:r>
          </a:p>
          <a:p>
            <a:pPr marL="342900" indent="-342900">
              <a:buFontTx/>
              <a:buChar char="-"/>
            </a:pPr>
            <a:r>
              <a:rPr lang="en-NZ" sz="3200" dirty="0"/>
              <a:t>Career success</a:t>
            </a:r>
          </a:p>
          <a:p>
            <a:pPr marL="342900" indent="-342900">
              <a:buFontTx/>
              <a:buChar char="-"/>
            </a:pPr>
            <a:r>
              <a:rPr lang="en-NZ" sz="3200" dirty="0"/>
              <a:t>Love</a:t>
            </a:r>
          </a:p>
          <a:p>
            <a:pPr marL="342900" indent="-342900">
              <a:buFontTx/>
              <a:buChar char="-"/>
            </a:pPr>
            <a:r>
              <a:rPr lang="en-NZ" sz="3200" dirty="0"/>
              <a:t>Other</a:t>
            </a:r>
          </a:p>
        </p:txBody>
      </p:sp>
      <p:pic>
        <p:nvPicPr>
          <p:cNvPr id="2" name="Picture 1">
            <a:extLst>
              <a:ext uri="{FF2B5EF4-FFF2-40B4-BE49-F238E27FC236}">
                <a16:creationId xmlns:a16="http://schemas.microsoft.com/office/drawing/2014/main" id="{3B73C09A-827F-4133-BC3C-D49EFACFC7EF}"/>
              </a:ext>
            </a:extLst>
          </p:cNvPr>
          <p:cNvPicPr>
            <a:picLocks noChangeAspect="1"/>
          </p:cNvPicPr>
          <p:nvPr/>
        </p:nvPicPr>
        <p:blipFill>
          <a:blip r:embed="rId2"/>
          <a:stretch>
            <a:fillRect/>
          </a:stretch>
        </p:blipFill>
        <p:spPr>
          <a:xfrm>
            <a:off x="457200" y="381000"/>
            <a:ext cx="3693051" cy="2600137"/>
          </a:xfrm>
          <a:prstGeom prst="rect">
            <a:avLst/>
          </a:prstGeom>
        </p:spPr>
      </p:pic>
      <p:pic>
        <p:nvPicPr>
          <p:cNvPr id="76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2743199"/>
            <a:ext cx="2819401" cy="196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448545"/>
            <a:ext cx="2819401" cy="2228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0070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p:cNvSpPr>
          <p:nvPr>
            <p:ph type="body" sz="quarter" idx="11"/>
          </p:nvPr>
        </p:nvSpPr>
        <p:spPr>
          <a:xfrm>
            <a:off x="609600" y="457200"/>
            <a:ext cx="7315200" cy="2895600"/>
          </a:xfrm>
        </p:spPr>
        <p:txBody>
          <a:bodyPr>
            <a:normAutofit fontScale="92500" lnSpcReduction="20000"/>
          </a:bodyPr>
          <a:lstStyle/>
          <a:p>
            <a:pPr algn="ctr"/>
            <a:endParaRPr lang="en-US" altLang="en-US" sz="1800" dirty="0"/>
          </a:p>
          <a:p>
            <a:pPr algn="ctr"/>
            <a:r>
              <a:rPr lang="en-US" altLang="en-US" sz="1800" dirty="0"/>
              <a:t>Ecclesiastes 5:18-20</a:t>
            </a:r>
          </a:p>
          <a:p>
            <a:pPr algn="ctr"/>
            <a:r>
              <a:rPr lang="en-US" altLang="en-US" sz="1800" dirty="0"/>
              <a:t>“Well one thing at least is good: It is for a man to eat well, drink a good glass of wine, accept his position in life, and enjoy his work whatever his job may be, for however long the lord may let him live.  And of course, it is very good if a man has received wealth from the Lord, and the good health to enjoy it.  To enjoy your work and to accept your Lot in Life – that is indeed a gift from God.  The person who does that will not need to look back with sorrow on his past for God gives him joy"</a:t>
            </a:r>
          </a:p>
        </p:txBody>
      </p:sp>
      <p:pic>
        <p:nvPicPr>
          <p:cNvPr id="327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212" y="3810000"/>
            <a:ext cx="19335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6934200" cy="52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6989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430" y="152400"/>
            <a:ext cx="8033866" cy="769441"/>
          </a:xfrm>
          <a:prstGeom prst="rect">
            <a:avLst/>
          </a:prstGeom>
        </p:spPr>
        <p:txBody>
          <a:bodyPr wrap="none">
            <a:spAutoFit/>
          </a:bodyPr>
          <a:lstStyle/>
          <a:p>
            <a:pPr algn="ctr"/>
            <a:r>
              <a:rPr lang="en-US" altLang="en-US" sz="4400" dirty="0"/>
              <a:t>5 Steps to Authentic Happiness</a:t>
            </a:r>
          </a:p>
        </p:txBody>
      </p:sp>
      <p:sp>
        <p:nvSpPr>
          <p:cNvPr id="5" name="TextBox 4"/>
          <p:cNvSpPr txBox="1"/>
          <p:nvPr/>
        </p:nvSpPr>
        <p:spPr>
          <a:xfrm>
            <a:off x="461206" y="990600"/>
            <a:ext cx="7772400" cy="5016758"/>
          </a:xfrm>
          <a:prstGeom prst="rect">
            <a:avLst/>
          </a:prstGeom>
          <a:noFill/>
        </p:spPr>
        <p:txBody>
          <a:bodyPr wrap="square" rtlCol="0">
            <a:spAutoFit/>
          </a:bodyPr>
          <a:lstStyle/>
          <a:p>
            <a:r>
              <a:rPr lang="en-NZ" sz="3200" dirty="0"/>
              <a:t>1. Make the best of what you have</a:t>
            </a:r>
          </a:p>
          <a:p>
            <a:pPr marL="1257300" lvl="2" indent="-342900">
              <a:buFont typeface="Arial" panose="020B0604020202020204" pitchFamily="34" charset="0"/>
              <a:buChar char="•"/>
            </a:pPr>
            <a:r>
              <a:rPr lang="en-NZ" sz="2000" dirty="0">
                <a:solidFill>
                  <a:srgbClr val="00B0F0"/>
                </a:solidFill>
              </a:rPr>
              <a:t>Ecclesiastes 5:18-20</a:t>
            </a:r>
          </a:p>
          <a:p>
            <a:pPr marL="1257300" lvl="2" indent="-342900">
              <a:buFont typeface="Arial" panose="020B0604020202020204" pitchFamily="34" charset="0"/>
              <a:buChar char="•"/>
            </a:pPr>
            <a:r>
              <a:rPr lang="en-NZ" sz="2000" dirty="0"/>
              <a:t>Matthew 25:14-30</a:t>
            </a:r>
          </a:p>
          <a:p>
            <a:r>
              <a:rPr lang="en-NZ" sz="3200" dirty="0"/>
              <a:t>2. Embrace the Ordinary</a:t>
            </a:r>
          </a:p>
          <a:p>
            <a:pPr marL="1371600" lvl="2" indent="-457200">
              <a:buFont typeface="Arial" panose="020B0604020202020204" pitchFamily="34" charset="0"/>
              <a:buChar char="•"/>
            </a:pPr>
            <a:r>
              <a:rPr lang="en-NZ" sz="2000" dirty="0"/>
              <a:t>Mark 4:26, 27</a:t>
            </a:r>
            <a:endParaRPr lang="en-NZ" sz="3200" dirty="0"/>
          </a:p>
          <a:p>
            <a:r>
              <a:rPr lang="en-NZ" sz="3200" dirty="0"/>
              <a:t>3. You are Free to be Happy</a:t>
            </a:r>
          </a:p>
          <a:p>
            <a:pPr marL="1371600" lvl="2" indent="-457200">
              <a:buFont typeface="Arial" panose="020B0604020202020204" pitchFamily="34" charset="0"/>
              <a:buChar char="•"/>
            </a:pPr>
            <a:r>
              <a:rPr lang="en-NZ" sz="2000" dirty="0">
                <a:solidFill>
                  <a:srgbClr val="00B0F0"/>
                </a:solidFill>
              </a:rPr>
              <a:t>Psalms 1:1</a:t>
            </a:r>
          </a:p>
          <a:p>
            <a:r>
              <a:rPr lang="en-NZ" sz="3200" dirty="0"/>
              <a:t>4. Start with God</a:t>
            </a:r>
          </a:p>
          <a:p>
            <a:pPr marL="1371600" lvl="2" indent="-457200">
              <a:buFont typeface="Arial" panose="020B0604020202020204" pitchFamily="34" charset="0"/>
              <a:buChar char="•"/>
            </a:pPr>
            <a:r>
              <a:rPr lang="en-NZ" sz="2000" dirty="0">
                <a:solidFill>
                  <a:srgbClr val="00B0F0"/>
                </a:solidFill>
              </a:rPr>
              <a:t>Psalms 1:3</a:t>
            </a:r>
          </a:p>
          <a:p>
            <a:pPr marL="1371600" lvl="2" indent="-457200">
              <a:buFont typeface="Arial" panose="020B0604020202020204" pitchFamily="34" charset="0"/>
              <a:buChar char="•"/>
            </a:pPr>
            <a:r>
              <a:rPr lang="en-NZ" sz="2000" dirty="0"/>
              <a:t>Psalms 25:1</a:t>
            </a:r>
          </a:p>
          <a:p>
            <a:r>
              <a:rPr lang="en-NZ" sz="3200" dirty="0"/>
              <a:t>5. Choose to Live by the Word</a:t>
            </a:r>
          </a:p>
          <a:p>
            <a:pPr marL="1371600" lvl="2" indent="-457200">
              <a:buFont typeface="Arial" panose="020B0604020202020204" pitchFamily="34" charset="0"/>
              <a:buChar char="•"/>
            </a:pPr>
            <a:r>
              <a:rPr lang="en-NZ" sz="2000" dirty="0"/>
              <a:t>John 8:32</a:t>
            </a:r>
          </a:p>
          <a:p>
            <a:pPr marL="1371600" lvl="2" indent="-457200">
              <a:buFont typeface="Arial" panose="020B0604020202020204" pitchFamily="34" charset="0"/>
              <a:buChar char="•"/>
            </a:pPr>
            <a:r>
              <a:rPr lang="en-NZ" sz="2000" dirty="0"/>
              <a:t>John 13:17</a:t>
            </a:r>
          </a:p>
        </p:txBody>
      </p:sp>
    </p:spTree>
    <p:extLst>
      <p:ext uri="{BB962C8B-B14F-4D97-AF65-F5344CB8AC3E}">
        <p14:creationId xmlns:p14="http://schemas.microsoft.com/office/powerpoint/2010/main" val="2550989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5">
                                            <p:txEl>
                                              <p:pRg st="5" end="5"/>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 calcmode="lin" valueType="num">
                                      <p:cBhvr>
                                        <p:cTn id="50"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5">
                                            <p:txEl>
                                              <p:pRg st="7" end="7"/>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5">
                                            <p:txEl>
                                              <p:pRg st="8" end="8"/>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 calcmode="lin" valueType="num">
                                      <p:cBhvr>
                                        <p:cTn id="60"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62" dur="500"/>
                                        <p:tgtEl>
                                          <p:spTgt spid="5">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p:cTn id="67"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69" dur="500"/>
                                        <p:tgtEl>
                                          <p:spTgt spid="5">
                                            <p:txEl>
                                              <p:pRg st="10" end="10"/>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5">
                                            <p:txEl>
                                              <p:pRg st="11" end="11"/>
                                            </p:txEl>
                                          </p:spTgt>
                                        </p:tgtEl>
                                        <p:attrNameLst>
                                          <p:attrName>style.visibility</p:attrName>
                                        </p:attrNameLst>
                                      </p:cBhvr>
                                      <p:to>
                                        <p:strVal val="visible"/>
                                      </p:to>
                                    </p:set>
                                    <p:anim calcmode="lin" valueType="num">
                                      <p:cBhvr>
                                        <p:cTn id="72"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73"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74" dur="500"/>
                                        <p:tgtEl>
                                          <p:spTgt spid="5">
                                            <p:txEl>
                                              <p:pRg st="11" end="11"/>
                                            </p:tx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5">
                                            <p:txEl>
                                              <p:pRg st="12" end="12"/>
                                            </p:txEl>
                                          </p:spTgt>
                                        </p:tgtEl>
                                        <p:attrNameLst>
                                          <p:attrName>style.visibility</p:attrName>
                                        </p:attrNameLst>
                                      </p:cBhvr>
                                      <p:to>
                                        <p:strVal val="visible"/>
                                      </p:to>
                                    </p:set>
                                    <p:anim calcmode="lin" valueType="num">
                                      <p:cBhvr>
                                        <p:cTn id="77"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78" dur="500" fill="hold"/>
                                        <p:tgtEl>
                                          <p:spTgt spid="5">
                                            <p:txEl>
                                              <p:pRg st="12" end="12"/>
                                            </p:txEl>
                                          </p:spTgt>
                                        </p:tgtEl>
                                        <p:attrNameLst>
                                          <p:attrName>ppt_h</p:attrName>
                                        </p:attrNameLst>
                                      </p:cBhvr>
                                      <p:tavLst>
                                        <p:tav tm="0">
                                          <p:val>
                                            <p:fltVal val="0"/>
                                          </p:val>
                                        </p:tav>
                                        <p:tav tm="100000">
                                          <p:val>
                                            <p:strVal val="#ppt_h"/>
                                          </p:val>
                                        </p:tav>
                                      </p:tavLst>
                                    </p:anim>
                                    <p:animEffect transition="in" filter="fade">
                                      <p:cBhvr>
                                        <p:cTn id="79"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0</TotalTime>
  <Words>326</Words>
  <Application>Microsoft Office PowerPoint</Application>
  <PresentationFormat>On-screen Show (4:3)</PresentationFormat>
  <Paragraphs>31</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8</cp:revision>
  <dcterms:modified xsi:type="dcterms:W3CDTF">2019-10-19T09:29:16Z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TC101769259990</vt:lpwstr>
  </property>
</Properties>
</file>