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65" r:id="rId3"/>
    <p:sldId id="268" r:id="rId4"/>
    <p:sldId id="269" r:id="rId5"/>
    <p:sldId id="271" r:id="rId6"/>
    <p:sldId id="259" r:id="rId7"/>
    <p:sldId id="257" r:id="rId8"/>
    <p:sldId id="272" r:id="rId9"/>
    <p:sldId id="274" r:id="rId10"/>
    <p:sldId id="258" r:id="rId11"/>
    <p:sldId id="275" r:id="rId12"/>
    <p:sldId id="260" r:id="rId13"/>
    <p:sldId id="261" r:id="rId14"/>
    <p:sldId id="262"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72" autoAdjust="0"/>
    <p:restoredTop sz="94660"/>
  </p:normalViewPr>
  <p:slideViewPr>
    <p:cSldViewPr snapToGrid="0">
      <p:cViewPr varScale="1">
        <p:scale>
          <a:sx n="110" d="100"/>
          <a:sy n="110" d="100"/>
        </p:scale>
        <p:origin x="12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593EEF-BBA6-4E53-80BD-D95AB3AC8F16}" type="datetimeFigureOut">
              <a:rPr lang="en-NZ" smtClean="0"/>
              <a:t>17/03/2019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71047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593EEF-BBA6-4E53-80BD-D95AB3AC8F16}" type="datetimeFigureOut">
              <a:rPr lang="en-NZ" smtClean="0"/>
              <a:t>17/03/2019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2396439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593EEF-BBA6-4E53-80BD-D95AB3AC8F16}" type="datetimeFigureOut">
              <a:rPr lang="en-NZ" smtClean="0"/>
              <a:t>17/03/2019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73171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593EEF-BBA6-4E53-80BD-D95AB3AC8F16}" type="datetimeFigureOut">
              <a:rPr lang="en-NZ" smtClean="0"/>
              <a:t>17/03/2019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273318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593EEF-BBA6-4E53-80BD-D95AB3AC8F16}" type="datetimeFigureOut">
              <a:rPr lang="en-NZ" smtClean="0"/>
              <a:t>17/03/2019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371282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593EEF-BBA6-4E53-80BD-D95AB3AC8F16}" type="datetimeFigureOut">
              <a:rPr lang="en-NZ" smtClean="0"/>
              <a:t>17/03/2019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529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593EEF-BBA6-4E53-80BD-D95AB3AC8F16}" type="datetimeFigureOut">
              <a:rPr lang="en-NZ" smtClean="0"/>
              <a:t>17/03/2019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67782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593EEF-BBA6-4E53-80BD-D95AB3AC8F16}" type="datetimeFigureOut">
              <a:rPr lang="en-NZ" smtClean="0"/>
              <a:t>17/03/2019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204082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93EEF-BBA6-4E53-80BD-D95AB3AC8F16}" type="datetimeFigureOut">
              <a:rPr lang="en-NZ" smtClean="0"/>
              <a:t>17/03/2019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3253322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593EEF-BBA6-4E53-80BD-D95AB3AC8F16}" type="datetimeFigureOut">
              <a:rPr lang="en-NZ" smtClean="0"/>
              <a:t>17/03/2019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425738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593EEF-BBA6-4E53-80BD-D95AB3AC8F16}" type="datetimeFigureOut">
              <a:rPr lang="en-NZ" smtClean="0"/>
              <a:t>17/03/2019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C6119A-430D-4A7F-A2A0-741DF13D5353}" type="slidenum">
              <a:rPr lang="en-NZ" smtClean="0"/>
              <a:t>‹#›</a:t>
            </a:fld>
            <a:endParaRPr lang="en-NZ"/>
          </a:p>
        </p:txBody>
      </p:sp>
    </p:spTree>
    <p:extLst>
      <p:ext uri="{BB962C8B-B14F-4D97-AF65-F5344CB8AC3E}">
        <p14:creationId xmlns:p14="http://schemas.microsoft.com/office/powerpoint/2010/main" val="3330544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593EEF-BBA6-4E53-80BD-D95AB3AC8F16}" type="datetimeFigureOut">
              <a:rPr lang="en-NZ" smtClean="0"/>
              <a:t>17/03/2019</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6119A-430D-4A7F-A2A0-741DF13D5353}" type="slidenum">
              <a:rPr lang="en-NZ" smtClean="0"/>
              <a:t>‹#›</a:t>
            </a:fld>
            <a:endParaRPr lang="en-NZ"/>
          </a:p>
        </p:txBody>
      </p:sp>
    </p:spTree>
    <p:extLst>
      <p:ext uri="{BB962C8B-B14F-4D97-AF65-F5344CB8AC3E}">
        <p14:creationId xmlns:p14="http://schemas.microsoft.com/office/powerpoint/2010/main" val="6429227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c6pl6CaiD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Psalms+10%2C+46%2C+57%2C+86%2C+61&amp;version=NIVUK#fen-NIVUK-14624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5400" dirty="0">
                <a:solidFill>
                  <a:srgbClr val="FF6D6D"/>
                </a:solidFill>
                <a:latin typeface="Berlin Sans FB" panose="020E0602020502020306" pitchFamily="34" charset="0"/>
              </a:rPr>
              <a:t>Pray</a:t>
            </a:r>
            <a:r>
              <a:rPr lang="en-NZ" sz="5400" dirty="0">
                <a:latin typeface="Berlin Sans FB" panose="020E0602020502020306" pitchFamily="34" charset="0"/>
              </a:rPr>
              <a:t> for Christchurch</a:t>
            </a:r>
            <a:endParaRPr lang="en-NZ" sz="5400" dirty="0"/>
          </a:p>
        </p:txBody>
      </p:sp>
      <p:sp>
        <p:nvSpPr>
          <p:cNvPr id="3" name="Content Placeholder 2"/>
          <p:cNvSpPr>
            <a:spLocks noGrp="1"/>
          </p:cNvSpPr>
          <p:nvPr>
            <p:ph idx="1"/>
          </p:nvPr>
        </p:nvSpPr>
        <p:spPr/>
        <p:txBody>
          <a:bodyPr/>
          <a:lstStyle/>
          <a:p>
            <a:endParaRPr lang="en-NZ" dirty="0"/>
          </a:p>
        </p:txBody>
      </p:sp>
      <p:pic>
        <p:nvPicPr>
          <p:cNvPr id="3074" name="Picture 2" descr="Image may contain: text"/>
          <p:cNvPicPr>
            <a:picLocks noChangeAspect="1" noChangeArrowheads="1"/>
          </p:cNvPicPr>
          <p:nvPr/>
        </p:nvPicPr>
        <p:blipFill rotWithShape="1">
          <a:blip r:embed="rId2">
            <a:extLst>
              <a:ext uri="{28A0092B-C50C-407E-A947-70E740481C1C}">
                <a14:useLocalDpi xmlns:a14="http://schemas.microsoft.com/office/drawing/2010/main" val="0"/>
              </a:ext>
            </a:extLst>
          </a:blip>
          <a:srcRect l="16558" t="16441" r="14969" b="18402"/>
          <a:stretch/>
        </p:blipFill>
        <p:spPr bwMode="auto">
          <a:xfrm>
            <a:off x="7831931" y="300038"/>
            <a:ext cx="3521869" cy="595788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may contain: sky, outdoor and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1825624"/>
            <a:ext cx="6993731" cy="4432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40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764" y="5513823"/>
            <a:ext cx="10515600" cy="1325563"/>
          </a:xfrm>
        </p:spPr>
        <p:txBody>
          <a:bodyPr/>
          <a:lstStyle/>
          <a:p>
            <a:pPr algn="ctr"/>
            <a:r>
              <a:rPr lang="en-NZ" dirty="0"/>
              <a:t>“Don’t you care?”</a:t>
            </a:r>
          </a:p>
        </p:txBody>
      </p:sp>
      <p:sp>
        <p:nvSpPr>
          <p:cNvPr id="3" name="Content Placeholder 2"/>
          <p:cNvSpPr>
            <a:spLocks noGrp="1"/>
          </p:cNvSpPr>
          <p:nvPr>
            <p:ph idx="1"/>
          </p:nvPr>
        </p:nvSpPr>
        <p:spPr/>
        <p:txBody>
          <a:bodyPr/>
          <a:lstStyle/>
          <a:p>
            <a:endParaRPr lang="en-NZ" dirty="0"/>
          </a:p>
        </p:txBody>
      </p:sp>
      <p:pic>
        <p:nvPicPr>
          <p:cNvPr id="1026" name="Picture 2" descr="Image result for don't you care drow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8410" y="93807"/>
            <a:ext cx="8457910" cy="5616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34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“Is He </a:t>
            </a:r>
            <a:r>
              <a:rPr lang="en-NZ"/>
              <a:t>Worthy?” </a:t>
            </a:r>
            <a:r>
              <a:rPr lang="en-NZ" dirty="0"/>
              <a:t>By Chris Tomlin</a:t>
            </a:r>
          </a:p>
        </p:txBody>
      </p:sp>
      <p:sp>
        <p:nvSpPr>
          <p:cNvPr id="3" name="Content Placeholder 2"/>
          <p:cNvSpPr>
            <a:spLocks noGrp="1"/>
          </p:cNvSpPr>
          <p:nvPr>
            <p:ph idx="1"/>
          </p:nvPr>
        </p:nvSpPr>
        <p:spPr/>
        <p:txBody>
          <a:bodyPr/>
          <a:lstStyle/>
          <a:p>
            <a:r>
              <a:rPr lang="en-NZ" dirty="0">
                <a:hlinkClick r:id="rId2"/>
              </a:rPr>
              <a:t>https://www.youtube.com/watch?v=-c6pl6CaiD0</a:t>
            </a:r>
            <a:endParaRPr lang="en-NZ" dirty="0"/>
          </a:p>
          <a:p>
            <a:endParaRPr lang="en-NZ" dirty="0"/>
          </a:p>
        </p:txBody>
      </p:sp>
    </p:spTree>
    <p:extLst>
      <p:ext uri="{BB962C8B-B14F-4D97-AF65-F5344CB8AC3E}">
        <p14:creationId xmlns:p14="http://schemas.microsoft.com/office/powerpoint/2010/main" val="1746916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God of Nations (National Anthem)</a:t>
            </a:r>
          </a:p>
        </p:txBody>
      </p:sp>
      <p:sp>
        <p:nvSpPr>
          <p:cNvPr id="3" name="Content Placeholder 2"/>
          <p:cNvSpPr>
            <a:spLocks noGrp="1"/>
          </p:cNvSpPr>
          <p:nvPr>
            <p:ph idx="1"/>
          </p:nvPr>
        </p:nvSpPr>
        <p:spPr>
          <a:xfrm>
            <a:off x="838200" y="1825625"/>
            <a:ext cx="10515600" cy="4660900"/>
          </a:xfrm>
        </p:spPr>
        <p:txBody>
          <a:bodyPr/>
          <a:lstStyle/>
          <a:p>
            <a:pPr marL="0" indent="0" algn="ctr">
              <a:buNone/>
            </a:pPr>
            <a:r>
              <a:rPr lang="en-NZ" sz="3200" dirty="0"/>
              <a:t>E </a:t>
            </a:r>
            <a:r>
              <a:rPr lang="en-NZ" sz="3200" dirty="0" err="1"/>
              <a:t>Ihowā</a:t>
            </a:r>
            <a:r>
              <a:rPr lang="en-NZ" sz="3200" dirty="0"/>
              <a:t> </a:t>
            </a:r>
            <a:r>
              <a:rPr lang="en-NZ" sz="3200" dirty="0" err="1"/>
              <a:t>Atua</a:t>
            </a:r>
            <a:r>
              <a:rPr lang="en-NZ" sz="3200" dirty="0"/>
              <a:t>,</a:t>
            </a:r>
          </a:p>
          <a:p>
            <a:pPr marL="0" indent="0" algn="ctr">
              <a:buNone/>
            </a:pPr>
            <a:r>
              <a:rPr lang="en-NZ" sz="3200" dirty="0"/>
              <a:t>O </a:t>
            </a:r>
            <a:r>
              <a:rPr lang="en-NZ" sz="3200" dirty="0" err="1"/>
              <a:t>ngā</a:t>
            </a:r>
            <a:r>
              <a:rPr lang="en-NZ" sz="3200" dirty="0"/>
              <a:t> iwi </a:t>
            </a:r>
            <a:r>
              <a:rPr lang="en-NZ" sz="3200" dirty="0" err="1"/>
              <a:t>mātou</a:t>
            </a:r>
            <a:r>
              <a:rPr lang="en-NZ" sz="3200" dirty="0"/>
              <a:t> </a:t>
            </a:r>
            <a:r>
              <a:rPr lang="en-NZ" sz="3200" dirty="0" err="1"/>
              <a:t>rā</a:t>
            </a:r>
            <a:endParaRPr lang="en-NZ" sz="3200" dirty="0"/>
          </a:p>
          <a:p>
            <a:pPr marL="0" indent="0" algn="ctr">
              <a:buNone/>
            </a:pPr>
            <a:r>
              <a:rPr lang="en-NZ" sz="3200" dirty="0" err="1"/>
              <a:t>āta</a:t>
            </a:r>
            <a:r>
              <a:rPr lang="en-NZ" sz="3200" dirty="0"/>
              <a:t> </a:t>
            </a:r>
            <a:r>
              <a:rPr lang="en-NZ" sz="3200" dirty="0" err="1"/>
              <a:t>whakarongona</a:t>
            </a:r>
            <a:r>
              <a:rPr lang="en-NZ" sz="3200" dirty="0"/>
              <a:t>;</a:t>
            </a:r>
          </a:p>
          <a:p>
            <a:pPr marL="0" indent="0" algn="ctr">
              <a:buNone/>
            </a:pPr>
            <a:r>
              <a:rPr lang="en-NZ" sz="3200" dirty="0"/>
              <a:t>Me aroha </a:t>
            </a:r>
            <a:r>
              <a:rPr lang="en-NZ" sz="3200" dirty="0" err="1"/>
              <a:t>noa</a:t>
            </a:r>
            <a:endParaRPr lang="en-NZ" sz="3200" dirty="0"/>
          </a:p>
          <a:p>
            <a:pPr marL="0" indent="0" algn="ctr">
              <a:buNone/>
            </a:pPr>
            <a:r>
              <a:rPr lang="en-NZ" sz="3200" dirty="0"/>
              <a:t>Kia </a:t>
            </a:r>
            <a:r>
              <a:rPr lang="en-NZ" sz="3200" dirty="0" err="1"/>
              <a:t>hua</a:t>
            </a:r>
            <a:r>
              <a:rPr lang="en-NZ" sz="3200" dirty="0"/>
              <a:t> </a:t>
            </a:r>
            <a:r>
              <a:rPr lang="en-NZ" sz="3200" dirty="0" err="1"/>
              <a:t>ko</a:t>
            </a:r>
            <a:r>
              <a:rPr lang="en-NZ" sz="3200" dirty="0"/>
              <a:t> </a:t>
            </a:r>
            <a:r>
              <a:rPr lang="en-NZ" sz="3200" dirty="0" err="1"/>
              <a:t>te</a:t>
            </a:r>
            <a:r>
              <a:rPr lang="en-NZ" sz="3200" dirty="0"/>
              <a:t> </a:t>
            </a:r>
            <a:r>
              <a:rPr lang="en-NZ" sz="3200" dirty="0" err="1"/>
              <a:t>pai</a:t>
            </a:r>
            <a:r>
              <a:rPr lang="en-NZ" sz="3200" dirty="0"/>
              <a:t>;</a:t>
            </a:r>
          </a:p>
          <a:p>
            <a:pPr marL="0" indent="0" algn="ctr">
              <a:buNone/>
            </a:pPr>
            <a:r>
              <a:rPr lang="en-NZ" sz="3200" dirty="0"/>
              <a:t>Kia tau </a:t>
            </a:r>
            <a:r>
              <a:rPr lang="en-NZ" sz="3200" dirty="0" err="1"/>
              <a:t>tō</a:t>
            </a:r>
            <a:r>
              <a:rPr lang="en-NZ" sz="3200" dirty="0"/>
              <a:t> </a:t>
            </a:r>
            <a:r>
              <a:rPr lang="en-NZ" sz="3200" dirty="0" err="1"/>
              <a:t>atawhai</a:t>
            </a:r>
            <a:r>
              <a:rPr lang="en-NZ" sz="3200" dirty="0"/>
              <a:t>;</a:t>
            </a:r>
          </a:p>
          <a:p>
            <a:pPr marL="0" indent="0" algn="ctr">
              <a:buNone/>
            </a:pPr>
            <a:r>
              <a:rPr lang="en-NZ" sz="3200" dirty="0" err="1"/>
              <a:t>Manaakitia</a:t>
            </a:r>
            <a:r>
              <a:rPr lang="en-NZ" sz="3200" dirty="0"/>
              <a:t> </a:t>
            </a:r>
            <a:r>
              <a:rPr lang="en-NZ" sz="3200" dirty="0" err="1"/>
              <a:t>mai</a:t>
            </a:r>
            <a:endParaRPr lang="en-NZ" sz="3200" dirty="0"/>
          </a:p>
          <a:p>
            <a:pPr marL="0" indent="0" algn="ctr">
              <a:buNone/>
            </a:pPr>
            <a:r>
              <a:rPr lang="en-NZ" sz="3200" dirty="0" err="1"/>
              <a:t>Aotearoa</a:t>
            </a:r>
            <a:r>
              <a:rPr lang="en-NZ" sz="3200" dirty="0"/>
              <a:t> </a:t>
            </a:r>
          </a:p>
          <a:p>
            <a:endParaRPr lang="en-NZ" dirty="0"/>
          </a:p>
        </p:txBody>
      </p:sp>
    </p:spTree>
    <p:extLst>
      <p:ext uri="{BB962C8B-B14F-4D97-AF65-F5344CB8AC3E}">
        <p14:creationId xmlns:p14="http://schemas.microsoft.com/office/powerpoint/2010/main" val="376647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marL="0" indent="0" algn="ctr">
              <a:buNone/>
            </a:pPr>
            <a:r>
              <a:rPr lang="en-NZ" sz="3200" dirty="0"/>
              <a:t>God of Nations at Thy feet,</a:t>
            </a:r>
            <a:br>
              <a:rPr lang="en-NZ" sz="3200" dirty="0"/>
            </a:br>
            <a:r>
              <a:rPr lang="en-NZ" sz="3200" dirty="0"/>
              <a:t>In the bonds of love we meet,</a:t>
            </a:r>
            <a:br>
              <a:rPr lang="en-NZ" sz="3200" dirty="0"/>
            </a:br>
            <a:r>
              <a:rPr lang="en-NZ" sz="3200" dirty="0"/>
              <a:t>Hear our voices, we entreat,</a:t>
            </a:r>
            <a:br>
              <a:rPr lang="en-NZ" sz="3200" dirty="0"/>
            </a:br>
            <a:r>
              <a:rPr lang="en-NZ" sz="3200" dirty="0"/>
              <a:t>God defend our free land.</a:t>
            </a:r>
            <a:br>
              <a:rPr lang="en-NZ" sz="3200" dirty="0"/>
            </a:br>
            <a:r>
              <a:rPr lang="en-NZ" sz="3200" dirty="0"/>
              <a:t>Guard Pacific's triple star</a:t>
            </a:r>
            <a:br>
              <a:rPr lang="en-NZ" sz="3200" dirty="0"/>
            </a:br>
            <a:r>
              <a:rPr lang="en-NZ" sz="3200" dirty="0"/>
              <a:t>From the shafts of strife and war,</a:t>
            </a:r>
            <a:br>
              <a:rPr lang="en-NZ" sz="3200" dirty="0"/>
            </a:br>
            <a:r>
              <a:rPr lang="en-NZ" sz="3200" dirty="0"/>
              <a:t>Make her praises heard afar,</a:t>
            </a:r>
            <a:br>
              <a:rPr lang="en-NZ" sz="3200" dirty="0"/>
            </a:br>
            <a:r>
              <a:rPr lang="en-NZ" sz="3200" dirty="0"/>
              <a:t>God defend New Zealand. </a:t>
            </a:r>
          </a:p>
          <a:p>
            <a:endParaRPr lang="en-NZ" sz="3200" dirty="0"/>
          </a:p>
        </p:txBody>
      </p:sp>
    </p:spTree>
    <p:extLst>
      <p:ext uri="{BB962C8B-B14F-4D97-AF65-F5344CB8AC3E}">
        <p14:creationId xmlns:p14="http://schemas.microsoft.com/office/powerpoint/2010/main" val="21339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marL="0" indent="0" algn="ctr">
              <a:buNone/>
            </a:pPr>
            <a:r>
              <a:rPr lang="en-NZ" sz="3200" dirty="0"/>
              <a:t>Men of every creed and race,</a:t>
            </a:r>
            <a:br>
              <a:rPr lang="en-NZ" sz="3200" dirty="0"/>
            </a:br>
            <a:r>
              <a:rPr lang="en-NZ" sz="3200" dirty="0"/>
              <a:t>Gather here before Thy face,</a:t>
            </a:r>
            <a:br>
              <a:rPr lang="en-NZ" sz="3200" dirty="0"/>
            </a:br>
            <a:r>
              <a:rPr lang="en-NZ" sz="3200" dirty="0"/>
              <a:t>Asking Thee to bless this place,</a:t>
            </a:r>
            <a:br>
              <a:rPr lang="en-NZ" sz="3200" dirty="0"/>
            </a:br>
            <a:r>
              <a:rPr lang="en-NZ" sz="3200" dirty="0"/>
              <a:t>God defend our free land.</a:t>
            </a:r>
            <a:br>
              <a:rPr lang="en-NZ" sz="3200" dirty="0"/>
            </a:br>
            <a:r>
              <a:rPr lang="en-NZ" sz="3200" dirty="0"/>
              <a:t>From dissension, envy, hate,</a:t>
            </a:r>
            <a:br>
              <a:rPr lang="en-NZ" sz="3200" dirty="0"/>
            </a:br>
            <a:r>
              <a:rPr lang="en-NZ" sz="3200" dirty="0"/>
              <a:t>And corruption guard our State,</a:t>
            </a:r>
            <a:br>
              <a:rPr lang="en-NZ" sz="3200" dirty="0"/>
            </a:br>
            <a:r>
              <a:rPr lang="en-NZ" sz="3200" dirty="0"/>
              <a:t>Make our country good and great,</a:t>
            </a:r>
            <a:br>
              <a:rPr lang="en-NZ" sz="3200" dirty="0"/>
            </a:br>
            <a:r>
              <a:rPr lang="en-NZ" sz="3200" dirty="0"/>
              <a:t>God defend New Zealand.</a:t>
            </a:r>
          </a:p>
          <a:p>
            <a:endParaRPr lang="en-NZ" sz="3200" dirty="0"/>
          </a:p>
        </p:txBody>
      </p:sp>
    </p:spTree>
    <p:extLst>
      <p:ext uri="{BB962C8B-B14F-4D97-AF65-F5344CB8AC3E}">
        <p14:creationId xmlns:p14="http://schemas.microsoft.com/office/powerpoint/2010/main" val="2039896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marL="0" indent="0" algn="ctr">
              <a:buNone/>
            </a:pPr>
            <a:r>
              <a:rPr lang="en-NZ" sz="3200" dirty="0"/>
              <a:t>Let our love for Thee increase,</a:t>
            </a:r>
            <a:br>
              <a:rPr lang="en-NZ" sz="3200" dirty="0"/>
            </a:br>
            <a:r>
              <a:rPr lang="en-NZ" sz="3200" dirty="0"/>
              <a:t>May Thy blessings never cease,</a:t>
            </a:r>
            <a:br>
              <a:rPr lang="en-NZ" sz="3200" dirty="0"/>
            </a:br>
            <a:r>
              <a:rPr lang="en-NZ" sz="3200" dirty="0"/>
              <a:t>Give us plenty, give us peace,</a:t>
            </a:r>
            <a:br>
              <a:rPr lang="en-NZ" sz="3200" dirty="0"/>
            </a:br>
            <a:r>
              <a:rPr lang="en-NZ" sz="3200" dirty="0"/>
              <a:t>God defend our free land.</a:t>
            </a:r>
            <a:br>
              <a:rPr lang="en-NZ" sz="3200" dirty="0"/>
            </a:br>
            <a:r>
              <a:rPr lang="en-NZ" sz="3200" dirty="0"/>
              <a:t>From dishonour and from shame,</a:t>
            </a:r>
            <a:br>
              <a:rPr lang="en-NZ" sz="3200" dirty="0"/>
            </a:br>
            <a:r>
              <a:rPr lang="en-NZ" sz="3200" dirty="0"/>
              <a:t>Guard our country's spotless name,</a:t>
            </a:r>
            <a:br>
              <a:rPr lang="en-NZ" sz="3200" dirty="0"/>
            </a:br>
            <a:r>
              <a:rPr lang="en-NZ" sz="3200" dirty="0"/>
              <a:t>Crown her with immortal fame,</a:t>
            </a:r>
            <a:br>
              <a:rPr lang="en-NZ" sz="3200" dirty="0"/>
            </a:br>
            <a:r>
              <a:rPr lang="en-NZ" sz="3200" dirty="0"/>
              <a:t>God defend New Zealand. </a:t>
            </a:r>
          </a:p>
          <a:p>
            <a:endParaRPr lang="en-NZ" sz="3200" dirty="0"/>
          </a:p>
        </p:txBody>
      </p:sp>
    </p:spTree>
    <p:extLst>
      <p:ext uri="{BB962C8B-B14F-4D97-AF65-F5344CB8AC3E}">
        <p14:creationId xmlns:p14="http://schemas.microsoft.com/office/powerpoint/2010/main" val="185875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Psalm 46</a:t>
            </a:r>
            <a:br>
              <a:rPr lang="en-NZ" dirty="0"/>
            </a:br>
            <a:endParaRPr lang="en-NZ" dirty="0"/>
          </a:p>
        </p:txBody>
      </p:sp>
      <p:sp>
        <p:nvSpPr>
          <p:cNvPr id="3" name="Content Placeholder 2"/>
          <p:cNvSpPr>
            <a:spLocks noGrp="1"/>
          </p:cNvSpPr>
          <p:nvPr>
            <p:ph idx="1"/>
          </p:nvPr>
        </p:nvSpPr>
        <p:spPr>
          <a:xfrm>
            <a:off x="838200" y="1464470"/>
            <a:ext cx="10515600" cy="5222080"/>
          </a:xfrm>
        </p:spPr>
        <p:txBody>
          <a:bodyPr>
            <a:normAutofit/>
          </a:bodyPr>
          <a:lstStyle/>
          <a:p>
            <a:r>
              <a:rPr lang="en-NZ" b="1" baseline="30000" dirty="0"/>
              <a:t>1 </a:t>
            </a:r>
            <a:r>
              <a:rPr lang="en-NZ" dirty="0"/>
              <a:t>God is our refuge and strength,</a:t>
            </a:r>
            <a:br>
              <a:rPr lang="en-NZ" dirty="0"/>
            </a:br>
            <a:r>
              <a:rPr lang="en-NZ" dirty="0"/>
              <a:t>    an ever-present help in trouble.</a:t>
            </a:r>
            <a:br>
              <a:rPr lang="en-NZ" dirty="0"/>
            </a:br>
            <a:r>
              <a:rPr lang="en-NZ" b="1" baseline="30000" dirty="0"/>
              <a:t>2 </a:t>
            </a:r>
            <a:r>
              <a:rPr lang="en-NZ" dirty="0"/>
              <a:t>Therefore we will not fear, though the earth give way</a:t>
            </a:r>
            <a:br>
              <a:rPr lang="en-NZ" dirty="0"/>
            </a:br>
            <a:r>
              <a:rPr lang="en-NZ" dirty="0"/>
              <a:t>    and the mountains fall into the heart of the sea,</a:t>
            </a:r>
            <a:br>
              <a:rPr lang="en-NZ" dirty="0"/>
            </a:br>
            <a:r>
              <a:rPr lang="en-NZ" b="1" baseline="30000" dirty="0"/>
              <a:t>3 </a:t>
            </a:r>
            <a:r>
              <a:rPr lang="en-NZ" dirty="0"/>
              <a:t>though its waters roar and foam</a:t>
            </a:r>
            <a:br>
              <a:rPr lang="en-NZ" dirty="0"/>
            </a:br>
            <a:r>
              <a:rPr lang="en-NZ" dirty="0"/>
              <a:t>    and the mountains quake with their surging.</a:t>
            </a:r>
          </a:p>
          <a:p>
            <a:r>
              <a:rPr lang="en-NZ" b="1" baseline="30000" dirty="0"/>
              <a:t>4 </a:t>
            </a:r>
            <a:r>
              <a:rPr lang="en-NZ" dirty="0"/>
              <a:t>There is a river whose streams make glad the city of God,</a:t>
            </a:r>
            <a:br>
              <a:rPr lang="en-NZ" dirty="0"/>
            </a:br>
            <a:r>
              <a:rPr lang="en-NZ" dirty="0"/>
              <a:t>    the holy place where the Most High dwells.</a:t>
            </a:r>
            <a:br>
              <a:rPr lang="en-NZ" dirty="0"/>
            </a:br>
            <a:r>
              <a:rPr lang="en-NZ" b="1" baseline="30000" dirty="0"/>
              <a:t>5 </a:t>
            </a:r>
            <a:r>
              <a:rPr lang="en-NZ" dirty="0"/>
              <a:t>God is within her, she will not fall;</a:t>
            </a:r>
            <a:br>
              <a:rPr lang="en-NZ" dirty="0"/>
            </a:br>
            <a:r>
              <a:rPr lang="en-NZ" dirty="0"/>
              <a:t>    God will help her at break of day.</a:t>
            </a:r>
            <a:br>
              <a:rPr lang="en-NZ" dirty="0"/>
            </a:br>
            <a:r>
              <a:rPr lang="en-NZ" b="1" baseline="30000" dirty="0"/>
              <a:t>6 </a:t>
            </a:r>
            <a:r>
              <a:rPr lang="en-NZ" dirty="0"/>
              <a:t>Nations are in uproar, kingdoms fall;</a:t>
            </a:r>
            <a:br>
              <a:rPr lang="en-NZ" dirty="0"/>
            </a:br>
            <a:r>
              <a:rPr lang="en-NZ" dirty="0"/>
              <a:t>    he lifts his voice, the earth melts.</a:t>
            </a:r>
          </a:p>
          <a:p>
            <a:endParaRPr lang="en-NZ" dirty="0"/>
          </a:p>
        </p:txBody>
      </p:sp>
    </p:spTree>
    <p:extLst>
      <p:ext uri="{BB962C8B-B14F-4D97-AF65-F5344CB8AC3E}">
        <p14:creationId xmlns:p14="http://schemas.microsoft.com/office/powerpoint/2010/main" val="2308772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Psalm 46</a:t>
            </a:r>
            <a:br>
              <a:rPr lang="en-NZ" dirty="0"/>
            </a:br>
            <a:endParaRPr lang="en-NZ" dirty="0"/>
          </a:p>
        </p:txBody>
      </p:sp>
      <p:sp>
        <p:nvSpPr>
          <p:cNvPr id="3" name="Content Placeholder 2"/>
          <p:cNvSpPr>
            <a:spLocks noGrp="1"/>
          </p:cNvSpPr>
          <p:nvPr>
            <p:ph idx="1"/>
          </p:nvPr>
        </p:nvSpPr>
        <p:spPr>
          <a:xfrm>
            <a:off x="838200" y="1464469"/>
            <a:ext cx="10515600" cy="5486399"/>
          </a:xfrm>
        </p:spPr>
        <p:txBody>
          <a:bodyPr>
            <a:normAutofit/>
          </a:bodyPr>
          <a:lstStyle/>
          <a:p>
            <a:r>
              <a:rPr lang="en-NZ" b="1" baseline="30000" dirty="0"/>
              <a:t>7 </a:t>
            </a:r>
            <a:r>
              <a:rPr lang="en-NZ" dirty="0"/>
              <a:t>The </a:t>
            </a:r>
            <a:r>
              <a:rPr lang="en-NZ" cap="small" dirty="0"/>
              <a:t>Lord</a:t>
            </a:r>
            <a:r>
              <a:rPr lang="en-NZ" dirty="0"/>
              <a:t> Almighty is with us;</a:t>
            </a:r>
            <a:br>
              <a:rPr lang="en-NZ" dirty="0"/>
            </a:br>
            <a:r>
              <a:rPr lang="en-NZ" dirty="0"/>
              <a:t>    the God of Jacob is our fortress.</a:t>
            </a:r>
          </a:p>
          <a:p>
            <a:r>
              <a:rPr lang="en-NZ" b="1" baseline="30000" dirty="0"/>
              <a:t>8 </a:t>
            </a:r>
            <a:r>
              <a:rPr lang="en-NZ" dirty="0"/>
              <a:t>Come and see what the </a:t>
            </a:r>
            <a:r>
              <a:rPr lang="en-NZ" cap="small" dirty="0"/>
              <a:t>Lord</a:t>
            </a:r>
            <a:r>
              <a:rPr lang="en-NZ" dirty="0"/>
              <a:t> has done,</a:t>
            </a:r>
            <a:br>
              <a:rPr lang="en-NZ" dirty="0"/>
            </a:br>
            <a:r>
              <a:rPr lang="en-NZ" dirty="0"/>
              <a:t>    the desolations he has brought on the earth.</a:t>
            </a:r>
            <a:br>
              <a:rPr lang="en-NZ" dirty="0"/>
            </a:br>
            <a:r>
              <a:rPr lang="en-NZ" b="1" baseline="30000" dirty="0"/>
              <a:t>9 </a:t>
            </a:r>
            <a:r>
              <a:rPr lang="en-NZ" dirty="0"/>
              <a:t>He makes wars cease</a:t>
            </a:r>
            <a:br>
              <a:rPr lang="en-NZ" dirty="0"/>
            </a:br>
            <a:r>
              <a:rPr lang="en-NZ" dirty="0"/>
              <a:t>    to the ends of the earth.</a:t>
            </a:r>
            <a:br>
              <a:rPr lang="en-NZ" dirty="0"/>
            </a:br>
            <a:r>
              <a:rPr lang="en-NZ" dirty="0"/>
              <a:t>He breaks the bow and shatters the spear;</a:t>
            </a:r>
            <a:br>
              <a:rPr lang="en-NZ" dirty="0"/>
            </a:br>
            <a:r>
              <a:rPr lang="en-NZ" dirty="0"/>
              <a:t>    he burns the shields</a:t>
            </a:r>
            <a:r>
              <a:rPr lang="en-NZ" baseline="30000" dirty="0"/>
              <a:t>[</a:t>
            </a:r>
            <a:r>
              <a:rPr lang="en-NZ" u="sng" baseline="30000" dirty="0">
                <a:hlinkClick r:id="rId2" tooltip="See footnote d"/>
              </a:rPr>
              <a:t>d</a:t>
            </a:r>
            <a:r>
              <a:rPr lang="en-NZ" baseline="30000" dirty="0"/>
              <a:t>]</a:t>
            </a:r>
            <a:r>
              <a:rPr lang="en-NZ" dirty="0"/>
              <a:t> with fire.</a:t>
            </a:r>
            <a:br>
              <a:rPr lang="en-NZ" dirty="0"/>
            </a:br>
            <a:r>
              <a:rPr lang="en-NZ" b="1" baseline="30000" dirty="0"/>
              <a:t>10 </a:t>
            </a:r>
            <a:r>
              <a:rPr lang="en-NZ" dirty="0"/>
              <a:t>He says, ‘Be still, and know that I am God;</a:t>
            </a:r>
            <a:br>
              <a:rPr lang="en-NZ" dirty="0"/>
            </a:br>
            <a:r>
              <a:rPr lang="en-NZ" dirty="0"/>
              <a:t>    I will be exalted among the nations,</a:t>
            </a:r>
            <a:br>
              <a:rPr lang="en-NZ" dirty="0"/>
            </a:br>
            <a:r>
              <a:rPr lang="en-NZ" dirty="0"/>
              <a:t>    I will be exalted in the earth.’</a:t>
            </a:r>
          </a:p>
          <a:p>
            <a:r>
              <a:rPr lang="en-NZ" b="1" baseline="30000" dirty="0"/>
              <a:t>11 </a:t>
            </a:r>
            <a:r>
              <a:rPr lang="en-NZ" dirty="0"/>
              <a:t>The </a:t>
            </a:r>
            <a:r>
              <a:rPr lang="en-NZ" cap="small" dirty="0"/>
              <a:t>Lord</a:t>
            </a:r>
            <a:r>
              <a:rPr lang="en-NZ" dirty="0"/>
              <a:t> Almighty is with us;</a:t>
            </a:r>
            <a:br>
              <a:rPr lang="en-NZ" dirty="0"/>
            </a:br>
            <a:r>
              <a:rPr lang="en-NZ" dirty="0"/>
              <a:t>    the God of Jacob is our fortress.</a:t>
            </a:r>
          </a:p>
          <a:p>
            <a:endParaRPr lang="en-NZ" dirty="0"/>
          </a:p>
        </p:txBody>
      </p:sp>
    </p:spTree>
    <p:extLst>
      <p:ext uri="{BB962C8B-B14F-4D97-AF65-F5344CB8AC3E}">
        <p14:creationId xmlns:p14="http://schemas.microsoft.com/office/powerpoint/2010/main" val="189081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Romans 12:9-21</a:t>
            </a:r>
          </a:p>
        </p:txBody>
      </p:sp>
      <p:sp>
        <p:nvSpPr>
          <p:cNvPr id="3" name="Content Placeholder 2"/>
          <p:cNvSpPr>
            <a:spLocks noGrp="1"/>
          </p:cNvSpPr>
          <p:nvPr>
            <p:ph idx="1"/>
          </p:nvPr>
        </p:nvSpPr>
        <p:spPr>
          <a:xfrm>
            <a:off x="838200" y="1464470"/>
            <a:ext cx="10515600" cy="5222080"/>
          </a:xfrm>
        </p:spPr>
        <p:txBody>
          <a:bodyPr>
            <a:normAutofit/>
          </a:bodyPr>
          <a:lstStyle/>
          <a:p>
            <a:r>
              <a:rPr lang="en-NZ" b="1" baseline="30000" dirty="0"/>
              <a:t>9 </a:t>
            </a:r>
            <a:r>
              <a:rPr lang="en-NZ" dirty="0"/>
              <a:t>Love must be sincere. Hate what is evil; cling to what is good. </a:t>
            </a:r>
            <a:r>
              <a:rPr lang="en-NZ" b="1" baseline="30000" dirty="0"/>
              <a:t>10 </a:t>
            </a:r>
            <a:r>
              <a:rPr lang="en-NZ" dirty="0"/>
              <a:t>Be devoted to one another in love. Honour one another above yourselves. </a:t>
            </a:r>
            <a:r>
              <a:rPr lang="en-NZ" b="1" baseline="30000" dirty="0"/>
              <a:t>11 </a:t>
            </a:r>
            <a:r>
              <a:rPr lang="en-NZ" dirty="0"/>
              <a:t>Never be lacking in zeal, but keep your spiritual fervour, serving the Lord. </a:t>
            </a:r>
            <a:r>
              <a:rPr lang="en-NZ" b="1" baseline="30000" dirty="0"/>
              <a:t>12 </a:t>
            </a:r>
            <a:r>
              <a:rPr lang="en-NZ" dirty="0"/>
              <a:t>Be joyful in hope, patient in affliction, faithful in prayer. </a:t>
            </a:r>
            <a:r>
              <a:rPr lang="en-NZ" b="1" baseline="30000" dirty="0"/>
              <a:t>13 </a:t>
            </a:r>
            <a:r>
              <a:rPr lang="en-NZ" dirty="0"/>
              <a:t>Share with the Lord’s people who are in need. Practise hospitality.</a:t>
            </a:r>
          </a:p>
          <a:p>
            <a:r>
              <a:rPr lang="en-NZ" b="1" baseline="30000" dirty="0"/>
              <a:t>14 </a:t>
            </a:r>
            <a:r>
              <a:rPr lang="en-NZ" dirty="0"/>
              <a:t>Bless those who persecute you; bless and do not curse. </a:t>
            </a:r>
            <a:r>
              <a:rPr lang="en-NZ" b="1" baseline="30000" dirty="0"/>
              <a:t>15 </a:t>
            </a:r>
            <a:r>
              <a:rPr lang="en-NZ" dirty="0"/>
              <a:t>Rejoice with those who rejoice; mourn with those who mourn. </a:t>
            </a:r>
            <a:r>
              <a:rPr lang="en-NZ" b="1" baseline="30000" dirty="0"/>
              <a:t>16 </a:t>
            </a:r>
            <a:r>
              <a:rPr lang="en-NZ" dirty="0"/>
              <a:t>Live in harmony with one another. Do not be proud, but be willing to associate with people of low position.</a:t>
            </a:r>
            <a:r>
              <a:rPr lang="en-NZ" baseline="30000" dirty="0"/>
              <a:t> </a:t>
            </a:r>
            <a:r>
              <a:rPr lang="en-NZ" dirty="0"/>
              <a:t>Do not be conceited.</a:t>
            </a:r>
          </a:p>
          <a:p>
            <a:endParaRPr lang="en-NZ" dirty="0"/>
          </a:p>
        </p:txBody>
      </p:sp>
    </p:spTree>
    <p:extLst>
      <p:ext uri="{BB962C8B-B14F-4D97-AF65-F5344CB8AC3E}">
        <p14:creationId xmlns:p14="http://schemas.microsoft.com/office/powerpoint/2010/main" val="2112723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Romans 12:9-21 (cont.)</a:t>
            </a:r>
          </a:p>
        </p:txBody>
      </p:sp>
      <p:sp>
        <p:nvSpPr>
          <p:cNvPr id="3" name="Content Placeholder 2"/>
          <p:cNvSpPr>
            <a:spLocks noGrp="1"/>
          </p:cNvSpPr>
          <p:nvPr>
            <p:ph idx="1"/>
          </p:nvPr>
        </p:nvSpPr>
        <p:spPr>
          <a:xfrm>
            <a:off x="838200" y="1464470"/>
            <a:ext cx="10515600" cy="5222080"/>
          </a:xfrm>
        </p:spPr>
        <p:txBody>
          <a:bodyPr>
            <a:normAutofit/>
          </a:bodyPr>
          <a:lstStyle/>
          <a:p>
            <a:r>
              <a:rPr lang="en-NZ" b="1" baseline="30000" dirty="0"/>
              <a:t>17 </a:t>
            </a:r>
            <a:r>
              <a:rPr lang="en-NZ" dirty="0"/>
              <a:t>Do not repay anyone evil for evil. Be careful to do what is right in the eyes of everyone. </a:t>
            </a:r>
            <a:r>
              <a:rPr lang="en-NZ" b="1" baseline="30000" dirty="0"/>
              <a:t>18 </a:t>
            </a:r>
            <a:r>
              <a:rPr lang="en-NZ" dirty="0"/>
              <a:t>If it is possible, as far as it depends on you, live at peace with everyone. </a:t>
            </a:r>
            <a:r>
              <a:rPr lang="en-NZ" b="1" baseline="30000" dirty="0"/>
              <a:t>19 </a:t>
            </a:r>
            <a:r>
              <a:rPr lang="en-NZ" dirty="0"/>
              <a:t>Do not take revenge, my dear friends, but leave room for God’s wrath, for it is written: ‘It is mine to avenge; I will repay,’</a:t>
            </a:r>
            <a:r>
              <a:rPr lang="en-NZ" baseline="30000" dirty="0"/>
              <a:t> </a:t>
            </a:r>
            <a:r>
              <a:rPr lang="en-NZ" dirty="0"/>
              <a:t>says the Lord. </a:t>
            </a:r>
            <a:r>
              <a:rPr lang="en-NZ" b="1" baseline="30000" dirty="0"/>
              <a:t>20 </a:t>
            </a:r>
            <a:r>
              <a:rPr lang="en-NZ" dirty="0"/>
              <a:t>On the contrary:</a:t>
            </a:r>
          </a:p>
          <a:p>
            <a:r>
              <a:rPr lang="en-NZ" dirty="0"/>
              <a:t>‘If your enemy is hungry, feed him;</a:t>
            </a:r>
            <a:br>
              <a:rPr lang="en-NZ" dirty="0"/>
            </a:br>
            <a:r>
              <a:rPr lang="en-NZ" dirty="0"/>
              <a:t>    if he is thirsty, give him something to drink.</a:t>
            </a:r>
            <a:br>
              <a:rPr lang="en-NZ" dirty="0"/>
            </a:br>
            <a:r>
              <a:rPr lang="en-NZ" dirty="0"/>
              <a:t>In doing this, you will heap burning coals on his head.’</a:t>
            </a:r>
          </a:p>
          <a:p>
            <a:r>
              <a:rPr lang="en-NZ" b="1" baseline="30000" dirty="0"/>
              <a:t>21 </a:t>
            </a:r>
            <a:r>
              <a:rPr lang="en-NZ" dirty="0"/>
              <a:t>Do not be overcome by evil, but overcome evil with good.</a:t>
            </a:r>
          </a:p>
          <a:p>
            <a:endParaRPr lang="en-NZ" dirty="0"/>
          </a:p>
        </p:txBody>
      </p:sp>
    </p:spTree>
    <p:extLst>
      <p:ext uri="{BB962C8B-B14F-4D97-AF65-F5344CB8AC3E}">
        <p14:creationId xmlns:p14="http://schemas.microsoft.com/office/powerpoint/2010/main" val="1960590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pic>
        <p:nvPicPr>
          <p:cNvPr id="2050" name="Picture 2" descr="Image result for Hate cannot drive out h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513" y="107996"/>
            <a:ext cx="6778525" cy="6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39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800" dirty="0">
                <a:solidFill>
                  <a:srgbClr val="FF6D6D"/>
                </a:solidFill>
                <a:latin typeface="Berlin Sans FB" panose="020E0602020502020306" pitchFamily="34" charset="0"/>
              </a:rPr>
              <a:t>Pray</a:t>
            </a:r>
            <a:r>
              <a:rPr lang="en-NZ" sz="4800" dirty="0">
                <a:latin typeface="Berlin Sans FB" panose="020E0602020502020306" pitchFamily="34" charset="0"/>
              </a:rPr>
              <a:t> for Christchurch</a:t>
            </a:r>
          </a:p>
        </p:txBody>
      </p:sp>
      <p:sp>
        <p:nvSpPr>
          <p:cNvPr id="3" name="Content Placeholder 2"/>
          <p:cNvSpPr>
            <a:spLocks noGrp="1"/>
          </p:cNvSpPr>
          <p:nvPr>
            <p:ph idx="1"/>
          </p:nvPr>
        </p:nvSpPr>
        <p:spPr>
          <a:xfrm>
            <a:off x="838200" y="1825624"/>
            <a:ext cx="10515600" cy="4824557"/>
          </a:xfrm>
        </p:spPr>
        <p:txBody>
          <a:bodyPr>
            <a:normAutofit lnSpcReduction="10000"/>
          </a:bodyPr>
          <a:lstStyle/>
          <a:p>
            <a:r>
              <a:rPr lang="en-NZ" dirty="0"/>
              <a:t>Those who are </a:t>
            </a:r>
            <a:r>
              <a:rPr lang="en-NZ" dirty="0">
                <a:solidFill>
                  <a:srgbClr val="FF6D6D"/>
                </a:solidFill>
              </a:rPr>
              <a:t>injured</a:t>
            </a:r>
            <a:r>
              <a:rPr lang="en-NZ" dirty="0"/>
              <a:t>, some critically</a:t>
            </a:r>
          </a:p>
          <a:p>
            <a:r>
              <a:rPr lang="en-NZ" dirty="0"/>
              <a:t>The </a:t>
            </a:r>
            <a:r>
              <a:rPr lang="en-NZ" dirty="0">
                <a:solidFill>
                  <a:srgbClr val="FF6D6D"/>
                </a:solidFill>
              </a:rPr>
              <a:t>survivors</a:t>
            </a:r>
            <a:r>
              <a:rPr lang="en-NZ" dirty="0"/>
              <a:t> and victims’ </a:t>
            </a:r>
            <a:r>
              <a:rPr lang="en-NZ" dirty="0">
                <a:solidFill>
                  <a:srgbClr val="FF6D6D"/>
                </a:solidFill>
              </a:rPr>
              <a:t>families</a:t>
            </a:r>
          </a:p>
          <a:p>
            <a:r>
              <a:rPr lang="en-NZ" dirty="0"/>
              <a:t>For </a:t>
            </a:r>
            <a:r>
              <a:rPr lang="en-NZ" dirty="0">
                <a:solidFill>
                  <a:srgbClr val="FF6D6D"/>
                </a:solidFill>
              </a:rPr>
              <a:t>Muslims</a:t>
            </a:r>
            <a:r>
              <a:rPr lang="en-NZ" dirty="0"/>
              <a:t> and other </a:t>
            </a:r>
            <a:r>
              <a:rPr lang="en-NZ" dirty="0">
                <a:solidFill>
                  <a:srgbClr val="FF6D6D"/>
                </a:solidFill>
              </a:rPr>
              <a:t>immigrants</a:t>
            </a:r>
            <a:r>
              <a:rPr lang="en-NZ" dirty="0"/>
              <a:t> to NZ not to live in fear</a:t>
            </a:r>
          </a:p>
          <a:p>
            <a:r>
              <a:rPr lang="en-NZ" dirty="0"/>
              <a:t>For the </a:t>
            </a:r>
            <a:r>
              <a:rPr lang="en-NZ" dirty="0">
                <a:solidFill>
                  <a:srgbClr val="FF6D6D"/>
                </a:solidFill>
              </a:rPr>
              <a:t>perpetrator</a:t>
            </a:r>
            <a:r>
              <a:rPr lang="en-NZ" dirty="0"/>
              <a:t> and </a:t>
            </a:r>
            <a:r>
              <a:rPr lang="en-NZ" dirty="0">
                <a:solidFill>
                  <a:srgbClr val="FF6D6D"/>
                </a:solidFill>
              </a:rPr>
              <a:t>his</a:t>
            </a:r>
            <a:r>
              <a:rPr lang="en-NZ" dirty="0"/>
              <a:t> </a:t>
            </a:r>
            <a:r>
              <a:rPr lang="en-NZ" dirty="0">
                <a:solidFill>
                  <a:srgbClr val="FF6D6D"/>
                </a:solidFill>
              </a:rPr>
              <a:t>family</a:t>
            </a:r>
            <a:r>
              <a:rPr lang="en-NZ" dirty="0"/>
              <a:t> (now in hiding)</a:t>
            </a:r>
          </a:p>
          <a:p>
            <a:r>
              <a:rPr lang="en-NZ" dirty="0"/>
              <a:t>Comfort for the people of </a:t>
            </a:r>
            <a:r>
              <a:rPr lang="en-NZ" dirty="0">
                <a:solidFill>
                  <a:srgbClr val="FF6D6D"/>
                </a:solidFill>
              </a:rPr>
              <a:t>Christchurch</a:t>
            </a:r>
            <a:r>
              <a:rPr lang="en-NZ" dirty="0"/>
              <a:t> and others around the </a:t>
            </a:r>
            <a:r>
              <a:rPr lang="en-NZ" dirty="0">
                <a:solidFill>
                  <a:srgbClr val="FF6D6D"/>
                </a:solidFill>
              </a:rPr>
              <a:t>world</a:t>
            </a:r>
            <a:endParaRPr lang="en-NZ" dirty="0"/>
          </a:p>
          <a:p>
            <a:r>
              <a:rPr lang="en-NZ" dirty="0"/>
              <a:t>The New Zealand and Australian </a:t>
            </a:r>
            <a:r>
              <a:rPr lang="en-NZ" dirty="0">
                <a:solidFill>
                  <a:srgbClr val="FF6D6D"/>
                </a:solidFill>
              </a:rPr>
              <a:t>governments</a:t>
            </a:r>
            <a:r>
              <a:rPr lang="en-NZ" dirty="0"/>
              <a:t> to lay aside political agendas and provide wise security and other policies</a:t>
            </a:r>
          </a:p>
          <a:p>
            <a:r>
              <a:rPr lang="en-NZ" dirty="0">
                <a:solidFill>
                  <a:srgbClr val="FF6D6D"/>
                </a:solidFill>
              </a:rPr>
              <a:t>Friendship-making</a:t>
            </a:r>
            <a:r>
              <a:rPr lang="en-NZ" dirty="0"/>
              <a:t> (not hate-peddling) between people of different cultures would become the norm in our nation</a:t>
            </a:r>
          </a:p>
          <a:p>
            <a:r>
              <a:rPr lang="en-NZ" dirty="0"/>
              <a:t>That Christians would </a:t>
            </a:r>
            <a:r>
              <a:rPr lang="en-NZ" dirty="0">
                <a:solidFill>
                  <a:srgbClr val="FF6D6D"/>
                </a:solidFill>
              </a:rPr>
              <a:t>share</a:t>
            </a:r>
            <a:r>
              <a:rPr lang="en-NZ" dirty="0"/>
              <a:t> </a:t>
            </a:r>
            <a:r>
              <a:rPr lang="en-NZ" dirty="0">
                <a:solidFill>
                  <a:srgbClr val="FF6D6D"/>
                </a:solidFill>
              </a:rPr>
              <a:t>the</a:t>
            </a:r>
            <a:r>
              <a:rPr lang="en-NZ" dirty="0"/>
              <a:t> </a:t>
            </a:r>
            <a:r>
              <a:rPr lang="en-NZ" dirty="0">
                <a:solidFill>
                  <a:srgbClr val="FF6D6D"/>
                </a:solidFill>
              </a:rPr>
              <a:t>love</a:t>
            </a:r>
            <a:r>
              <a:rPr lang="en-NZ" dirty="0"/>
              <a:t> </a:t>
            </a:r>
            <a:r>
              <a:rPr lang="en-NZ" dirty="0">
                <a:solidFill>
                  <a:srgbClr val="FF6D6D"/>
                </a:solidFill>
              </a:rPr>
              <a:t>of</a:t>
            </a:r>
            <a:r>
              <a:rPr lang="en-NZ" dirty="0"/>
              <a:t> </a:t>
            </a:r>
            <a:r>
              <a:rPr lang="en-NZ" dirty="0">
                <a:solidFill>
                  <a:srgbClr val="FF6D6D"/>
                </a:solidFill>
              </a:rPr>
              <a:t>Christ</a:t>
            </a:r>
            <a:r>
              <a:rPr lang="en-NZ" dirty="0"/>
              <a:t> and His message of forgiveness and hope with renewed fervour.</a:t>
            </a:r>
          </a:p>
          <a:p>
            <a:endParaRPr lang="en-NZ" dirty="0"/>
          </a:p>
        </p:txBody>
      </p:sp>
    </p:spTree>
    <p:extLst>
      <p:ext uri="{BB962C8B-B14F-4D97-AF65-F5344CB8AC3E}">
        <p14:creationId xmlns:p14="http://schemas.microsoft.com/office/powerpoint/2010/main" val="2369185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Open Mic</a:t>
            </a:r>
          </a:p>
        </p:txBody>
      </p:sp>
      <p:sp>
        <p:nvSpPr>
          <p:cNvPr id="3" name="Content Placeholder 2"/>
          <p:cNvSpPr>
            <a:spLocks noGrp="1"/>
          </p:cNvSpPr>
          <p:nvPr>
            <p:ph idx="1"/>
          </p:nvPr>
        </p:nvSpPr>
        <p:spPr/>
        <p:txBody>
          <a:bodyPr/>
          <a:lstStyle/>
          <a:p>
            <a:r>
              <a:rPr lang="en-NZ" dirty="0"/>
              <a:t>There will be many thoughts that have been going round in your minds. If you could like to share something, we want to give you that opportunity now. It may be in the form of questions, </a:t>
            </a:r>
            <a:r>
              <a:rPr lang="en-NZ" dirty="0" err="1"/>
              <a:t>obervations</a:t>
            </a:r>
            <a:r>
              <a:rPr lang="en-NZ" dirty="0"/>
              <a:t>, verses, hymns, encouragements, personal stories, prayers or whatever. Do try to be brief and always be edifying. Thank you for sharing.</a:t>
            </a:r>
          </a:p>
        </p:txBody>
      </p:sp>
    </p:spTree>
    <p:extLst>
      <p:ext uri="{BB962C8B-B14F-4D97-AF65-F5344CB8AC3E}">
        <p14:creationId xmlns:p14="http://schemas.microsoft.com/office/powerpoint/2010/main" val="182415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pic>
        <p:nvPicPr>
          <p:cNvPr id="4098" name="Picture 2" descr="No photo description availa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830" y="25018"/>
            <a:ext cx="8151019" cy="6832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9816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277</Words>
  <Application>Microsoft Office PowerPoint</Application>
  <PresentationFormat>Widescreen</PresentationFormat>
  <Paragraphs>41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Berlin Sans FB</vt:lpstr>
      <vt:lpstr>Calibri</vt:lpstr>
      <vt:lpstr>Calibri Light</vt:lpstr>
      <vt:lpstr>Office Theme</vt:lpstr>
      <vt:lpstr>Pray for Christchurch</vt:lpstr>
      <vt:lpstr>Psalm 46 </vt:lpstr>
      <vt:lpstr>Psalm 46 </vt:lpstr>
      <vt:lpstr>Romans 12:9-21</vt:lpstr>
      <vt:lpstr>Romans 12:9-21 (cont.)</vt:lpstr>
      <vt:lpstr>PowerPoint Presentation</vt:lpstr>
      <vt:lpstr>Pray for Christchurch</vt:lpstr>
      <vt:lpstr>Open Mic</vt:lpstr>
      <vt:lpstr>PowerPoint Presentation</vt:lpstr>
      <vt:lpstr>“Don’t you care?”</vt:lpstr>
      <vt:lpstr>“Is He Worthy?” By Chris Tomlin</vt:lpstr>
      <vt:lpstr>God of Nations (National Anthem)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 for Christchurch</dc:title>
  <dc:creator>Andrew Cox</dc:creator>
  <cp:lastModifiedBy>Panel</cp:lastModifiedBy>
  <cp:revision>12</cp:revision>
  <dcterms:created xsi:type="dcterms:W3CDTF">2019-03-16T10:30:19Z</dcterms:created>
  <dcterms:modified xsi:type="dcterms:W3CDTF">2019-03-16T22:54:06Z</dcterms:modified>
</cp:coreProperties>
</file>