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en-US"/>
              <a:t>9/13/2019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en-US"/>
              <a:t>9/13/2019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9/13/2019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en-US"/>
              <a:t>9/13/2019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grpSp>
        <p:nvGrpSpPr>
          <p:cNvPr id="8" name="Gro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9/13/2019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9/13/2019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9/13/2019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9/13/2019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9/13/2019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9/13/2019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9/13/2019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9/13/2019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7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9/13/2019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9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84" name="Group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97" name="Group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80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9/13/2019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en-US" smtClean="0"/>
              <a:pPr/>
              <a:t>9/13/2019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REDEMPTIVE FAMILY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Week Four</a:t>
            </a:r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b="1" dirty="0"/>
              <a:t>GROWING REDEMPTIVE RELATIONSHIPS TOGETHER</a:t>
            </a:r>
            <a:endParaRPr b="1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4000" b="1" dirty="0"/>
              <a:t>Ephesians 4:1–16</a:t>
            </a:r>
          </a:p>
          <a:p>
            <a:r>
              <a:rPr lang="en-NZ" sz="3600" dirty="0"/>
              <a:t>Verse 1:  Challenges us to live in a manner worthy of our calling to relationship with God through Jesus Christ. </a:t>
            </a:r>
          </a:p>
          <a:p>
            <a:r>
              <a:rPr lang="en-US" sz="3600" dirty="0"/>
              <a:t>Verses 2–7: Nurturing and Protecting the Church Family. </a:t>
            </a:r>
            <a:endParaRPr lang="en-NZ" sz="3600" dirty="0"/>
          </a:p>
          <a:p>
            <a:r>
              <a:rPr lang="en-US" sz="3600" dirty="0"/>
              <a:t>Verses 8–13:  God has provided ‘Gifts’ to His people for the building up of the collective body, (Church), and work of telling out the Gospel… the Good News to those around us =&gt; Mission!!!</a:t>
            </a:r>
            <a:endParaRPr lang="en-NZ" sz="3600" dirty="0"/>
          </a:p>
          <a:p>
            <a:endParaRPr lang="en-NZ" dirty="0"/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b="1" dirty="0"/>
              <a:t>GROWING REDEMPTIVE RELATIONSHIPS TOGETHER</a:t>
            </a:r>
            <a:endParaRPr b="1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b="1" dirty="0"/>
              <a:t>Ephesians 4:1–16</a:t>
            </a:r>
          </a:p>
          <a:p>
            <a:r>
              <a:rPr lang="en-NZ" sz="2800" dirty="0"/>
              <a:t>Verses 14–15: Church members supporting, encouraging, praying for each other =&gt; Discipling!!!</a:t>
            </a:r>
          </a:p>
          <a:p>
            <a:r>
              <a:rPr lang="en-NZ" sz="2800" dirty="0"/>
              <a:t>Verse 16: The climax - the incredible potential within a truly committed Church family =&gt; Church growth,  Spiritually, and Numerically!!! 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985528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b="1" dirty="0"/>
              <a:t>GROWING REDEMPTIVE RELATIONSHIPS TOGETHER</a:t>
            </a:r>
            <a:endParaRPr b="1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“Just where He needs me, my Lord has placed me,</a:t>
            </a:r>
            <a:endParaRPr lang="en-NZ" sz="3600" dirty="0"/>
          </a:p>
          <a:p>
            <a:pPr marL="0" indent="0">
              <a:buNone/>
            </a:pPr>
            <a:r>
              <a:rPr lang="en-US" sz="3600" b="1" dirty="0"/>
              <a:t>Just where He needs me there would I be,</a:t>
            </a:r>
            <a:endParaRPr lang="en-NZ" sz="3600" dirty="0"/>
          </a:p>
          <a:p>
            <a:pPr marL="0" indent="0">
              <a:buNone/>
            </a:pPr>
            <a:r>
              <a:rPr lang="en-US" sz="3600" b="1" dirty="0"/>
              <a:t>And since He found me, by love He’s bound me to serve Him faithfully”</a:t>
            </a:r>
            <a:endParaRPr lang="en-NZ" sz="3600" dirty="0"/>
          </a:p>
        </p:txBody>
      </p:sp>
    </p:spTree>
    <p:extLst>
      <p:ext uri="{BB962C8B-B14F-4D97-AF65-F5344CB8AC3E}">
        <p14:creationId xmlns:p14="http://schemas.microsoft.com/office/powerpoint/2010/main" val="700231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3431377.potx" id="{56A48130-F36A-41C3-8C0C-0EF853C6708B}" vid="{0432F83B-7085-406B-BFE7-677E72A6CADA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Rainbow presentation</Template>
  <TotalTime>8</TotalTime>
  <Words>173</Words>
  <Application>Microsoft Office PowerPoint</Application>
  <PresentationFormat>Widescreen</PresentationFormat>
  <Paragraphs>15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Segoe Print</vt:lpstr>
      <vt:lpstr>Nature Illustration 16x9</vt:lpstr>
      <vt:lpstr>REDEMPTIVE FAMILY </vt:lpstr>
      <vt:lpstr>GROWING REDEMPTIVE RELATIONSHIPS TOGETHER</vt:lpstr>
      <vt:lpstr>GROWING REDEMPTIVE RELATIONSHIPS TOGETHER</vt:lpstr>
      <vt:lpstr>GROWING REDEMPTIVE RELATIONSHIPS TOGETHER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REDEMPTIVE FAMILY </dc:title>
  <dc:creator>Robert Fong</dc:creator>
  <cp:lastModifiedBy>Robert Fong</cp:lastModifiedBy>
  <cp:revision>6</cp:revision>
  <dcterms:created xsi:type="dcterms:W3CDTF">2019-09-13T02:44:49Z</dcterms:created>
  <dcterms:modified xsi:type="dcterms:W3CDTF">2019-09-13T02:59:38Z</dcterms:modified>
</cp:coreProperties>
</file>