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70" r:id="rId11"/>
    <p:sldId id="266" r:id="rId12"/>
    <p:sldId id="267" r:id="rId13"/>
    <p:sldId id="268" r:id="rId14"/>
    <p:sldId id="269"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A6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5" autoAdjust="0"/>
    <p:restoredTop sz="94660"/>
  </p:normalViewPr>
  <p:slideViewPr>
    <p:cSldViewPr snapToGrid="0">
      <p:cViewPr>
        <p:scale>
          <a:sx n="89" d="100"/>
          <a:sy n="89" d="100"/>
        </p:scale>
        <p:origin x="78" y="28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78350B-2DA9-40DD-81A0-C4C2EB9AB892}" type="datetimeFigureOut">
              <a:rPr lang="en-NZ" smtClean="0"/>
              <a:t>13/06/2020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F4517ED-88A7-482F-83F5-9C4B08986F41}" type="slidenum">
              <a:rPr lang="en-NZ" smtClean="0"/>
              <a:t>‹#›</a:t>
            </a:fld>
            <a:endParaRPr lang="en-NZ"/>
          </a:p>
        </p:txBody>
      </p:sp>
    </p:spTree>
    <p:extLst>
      <p:ext uri="{BB962C8B-B14F-4D97-AF65-F5344CB8AC3E}">
        <p14:creationId xmlns:p14="http://schemas.microsoft.com/office/powerpoint/2010/main" val="2134718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78350B-2DA9-40DD-81A0-C4C2EB9AB892}" type="datetimeFigureOut">
              <a:rPr lang="en-NZ" smtClean="0"/>
              <a:t>13/06/2020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F4517ED-88A7-482F-83F5-9C4B08986F41}" type="slidenum">
              <a:rPr lang="en-NZ" smtClean="0"/>
              <a:t>‹#›</a:t>
            </a:fld>
            <a:endParaRPr lang="en-NZ"/>
          </a:p>
        </p:txBody>
      </p:sp>
    </p:spTree>
    <p:extLst>
      <p:ext uri="{BB962C8B-B14F-4D97-AF65-F5344CB8AC3E}">
        <p14:creationId xmlns:p14="http://schemas.microsoft.com/office/powerpoint/2010/main" val="3760440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78350B-2DA9-40DD-81A0-C4C2EB9AB892}" type="datetimeFigureOut">
              <a:rPr lang="en-NZ" smtClean="0"/>
              <a:t>13/06/2020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F4517ED-88A7-482F-83F5-9C4B08986F41}" type="slidenum">
              <a:rPr lang="en-NZ" smtClean="0"/>
              <a:t>‹#›</a:t>
            </a:fld>
            <a:endParaRPr lang="en-NZ"/>
          </a:p>
        </p:txBody>
      </p:sp>
    </p:spTree>
    <p:extLst>
      <p:ext uri="{BB962C8B-B14F-4D97-AF65-F5344CB8AC3E}">
        <p14:creationId xmlns:p14="http://schemas.microsoft.com/office/powerpoint/2010/main" val="207759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78350B-2DA9-40DD-81A0-C4C2EB9AB892}" type="datetimeFigureOut">
              <a:rPr lang="en-NZ" smtClean="0"/>
              <a:t>13/06/2020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F4517ED-88A7-482F-83F5-9C4B08986F41}" type="slidenum">
              <a:rPr lang="en-NZ" smtClean="0"/>
              <a:t>‹#›</a:t>
            </a:fld>
            <a:endParaRPr lang="en-NZ"/>
          </a:p>
        </p:txBody>
      </p:sp>
    </p:spTree>
    <p:extLst>
      <p:ext uri="{BB962C8B-B14F-4D97-AF65-F5344CB8AC3E}">
        <p14:creationId xmlns:p14="http://schemas.microsoft.com/office/powerpoint/2010/main" val="1606081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78350B-2DA9-40DD-81A0-C4C2EB9AB892}" type="datetimeFigureOut">
              <a:rPr lang="en-NZ" smtClean="0"/>
              <a:t>13/06/2020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F4517ED-88A7-482F-83F5-9C4B08986F41}" type="slidenum">
              <a:rPr lang="en-NZ" smtClean="0"/>
              <a:t>‹#›</a:t>
            </a:fld>
            <a:endParaRPr lang="en-NZ"/>
          </a:p>
        </p:txBody>
      </p:sp>
    </p:spTree>
    <p:extLst>
      <p:ext uri="{BB962C8B-B14F-4D97-AF65-F5344CB8AC3E}">
        <p14:creationId xmlns:p14="http://schemas.microsoft.com/office/powerpoint/2010/main" val="28608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78350B-2DA9-40DD-81A0-C4C2EB9AB892}" type="datetimeFigureOut">
              <a:rPr lang="en-NZ" smtClean="0"/>
              <a:t>13/06/2020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F4517ED-88A7-482F-83F5-9C4B08986F41}" type="slidenum">
              <a:rPr lang="en-NZ" smtClean="0"/>
              <a:t>‹#›</a:t>
            </a:fld>
            <a:endParaRPr lang="en-NZ"/>
          </a:p>
        </p:txBody>
      </p:sp>
    </p:spTree>
    <p:extLst>
      <p:ext uri="{BB962C8B-B14F-4D97-AF65-F5344CB8AC3E}">
        <p14:creationId xmlns:p14="http://schemas.microsoft.com/office/powerpoint/2010/main" val="171038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78350B-2DA9-40DD-81A0-C4C2EB9AB892}" type="datetimeFigureOut">
              <a:rPr lang="en-NZ" smtClean="0"/>
              <a:t>13/06/2020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AF4517ED-88A7-482F-83F5-9C4B08986F41}" type="slidenum">
              <a:rPr lang="en-NZ" smtClean="0"/>
              <a:t>‹#›</a:t>
            </a:fld>
            <a:endParaRPr lang="en-NZ"/>
          </a:p>
        </p:txBody>
      </p:sp>
    </p:spTree>
    <p:extLst>
      <p:ext uri="{BB962C8B-B14F-4D97-AF65-F5344CB8AC3E}">
        <p14:creationId xmlns:p14="http://schemas.microsoft.com/office/powerpoint/2010/main" val="320921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78350B-2DA9-40DD-81A0-C4C2EB9AB892}" type="datetimeFigureOut">
              <a:rPr lang="en-NZ" smtClean="0"/>
              <a:t>13/06/2020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AF4517ED-88A7-482F-83F5-9C4B08986F41}" type="slidenum">
              <a:rPr lang="en-NZ" smtClean="0"/>
              <a:t>‹#›</a:t>
            </a:fld>
            <a:endParaRPr lang="en-NZ"/>
          </a:p>
        </p:txBody>
      </p:sp>
    </p:spTree>
    <p:extLst>
      <p:ext uri="{BB962C8B-B14F-4D97-AF65-F5344CB8AC3E}">
        <p14:creationId xmlns:p14="http://schemas.microsoft.com/office/powerpoint/2010/main" val="310594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8350B-2DA9-40DD-81A0-C4C2EB9AB892}" type="datetimeFigureOut">
              <a:rPr lang="en-NZ" smtClean="0"/>
              <a:t>13/06/2020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AF4517ED-88A7-482F-83F5-9C4B08986F41}" type="slidenum">
              <a:rPr lang="en-NZ" smtClean="0"/>
              <a:t>‹#›</a:t>
            </a:fld>
            <a:endParaRPr lang="en-NZ"/>
          </a:p>
        </p:txBody>
      </p:sp>
    </p:spTree>
    <p:extLst>
      <p:ext uri="{BB962C8B-B14F-4D97-AF65-F5344CB8AC3E}">
        <p14:creationId xmlns:p14="http://schemas.microsoft.com/office/powerpoint/2010/main" val="91468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78350B-2DA9-40DD-81A0-C4C2EB9AB892}" type="datetimeFigureOut">
              <a:rPr lang="en-NZ" smtClean="0"/>
              <a:t>13/06/2020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F4517ED-88A7-482F-83F5-9C4B08986F41}" type="slidenum">
              <a:rPr lang="en-NZ" smtClean="0"/>
              <a:t>‹#›</a:t>
            </a:fld>
            <a:endParaRPr lang="en-NZ"/>
          </a:p>
        </p:txBody>
      </p:sp>
    </p:spTree>
    <p:extLst>
      <p:ext uri="{BB962C8B-B14F-4D97-AF65-F5344CB8AC3E}">
        <p14:creationId xmlns:p14="http://schemas.microsoft.com/office/powerpoint/2010/main" val="33853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78350B-2DA9-40DD-81A0-C4C2EB9AB892}" type="datetimeFigureOut">
              <a:rPr lang="en-NZ" smtClean="0"/>
              <a:t>13/06/2020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F4517ED-88A7-482F-83F5-9C4B08986F41}" type="slidenum">
              <a:rPr lang="en-NZ" smtClean="0"/>
              <a:t>‹#›</a:t>
            </a:fld>
            <a:endParaRPr lang="en-NZ"/>
          </a:p>
        </p:txBody>
      </p:sp>
    </p:spTree>
    <p:extLst>
      <p:ext uri="{BB962C8B-B14F-4D97-AF65-F5344CB8AC3E}">
        <p14:creationId xmlns:p14="http://schemas.microsoft.com/office/powerpoint/2010/main" val="196269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8350B-2DA9-40DD-81A0-C4C2EB9AB892}" type="datetimeFigureOut">
              <a:rPr lang="en-NZ" smtClean="0"/>
              <a:t>13/06/2020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517ED-88A7-482F-83F5-9C4B08986F41}" type="slidenum">
              <a:rPr lang="en-NZ" smtClean="0"/>
              <a:t>‹#›</a:t>
            </a:fld>
            <a:endParaRPr lang="en-NZ"/>
          </a:p>
        </p:txBody>
      </p:sp>
    </p:spTree>
    <p:extLst>
      <p:ext uri="{BB962C8B-B14F-4D97-AF65-F5344CB8AC3E}">
        <p14:creationId xmlns:p14="http://schemas.microsoft.com/office/powerpoint/2010/main" val="20521475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b="1" dirty="0">
                <a:solidFill>
                  <a:srgbClr val="C9A6E4"/>
                </a:solidFill>
              </a:rPr>
              <a:t>A Thief in the </a:t>
            </a:r>
            <a:r>
              <a:rPr lang="en-NZ" b="1" dirty="0" smtClean="0">
                <a:solidFill>
                  <a:srgbClr val="C9A6E4"/>
                </a:solidFill>
              </a:rPr>
              <a:t>Night</a:t>
            </a:r>
            <a:endParaRPr lang="en-NZ" dirty="0">
              <a:solidFill>
                <a:srgbClr val="C9A6E4"/>
              </a:solidFill>
            </a:endParaRPr>
          </a:p>
        </p:txBody>
      </p:sp>
      <p:sp>
        <p:nvSpPr>
          <p:cNvPr id="3" name="Subtitle 2"/>
          <p:cNvSpPr>
            <a:spLocks noGrp="1"/>
          </p:cNvSpPr>
          <p:nvPr>
            <p:ph type="subTitle" idx="1"/>
          </p:nvPr>
        </p:nvSpPr>
        <p:spPr/>
        <p:txBody>
          <a:bodyPr/>
          <a:lstStyle/>
          <a:p>
            <a:r>
              <a:rPr lang="en-NZ" b="1" dirty="0"/>
              <a:t>1 Thessalonians 5:1-11</a:t>
            </a:r>
            <a:endParaRPr lang="en-NZ" dirty="0"/>
          </a:p>
          <a:p>
            <a:endParaRPr lang="en-NZ" dirty="0"/>
          </a:p>
        </p:txBody>
      </p:sp>
    </p:spTree>
    <p:extLst>
      <p:ext uri="{BB962C8B-B14F-4D97-AF65-F5344CB8AC3E}">
        <p14:creationId xmlns:p14="http://schemas.microsoft.com/office/powerpoint/2010/main" val="3900432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C9A6E4"/>
                </a:solidFill>
              </a:rPr>
              <a:t>Is the Day of the Lord really </a:t>
            </a:r>
            <a:r>
              <a:rPr lang="en-NZ" dirty="0" smtClean="0">
                <a:solidFill>
                  <a:srgbClr val="C9A6E4"/>
                </a:solidFill>
              </a:rPr>
              <a:t>coming</a:t>
            </a:r>
            <a:r>
              <a:rPr lang="en-NZ" dirty="0">
                <a:solidFill>
                  <a:srgbClr val="C9A6E4"/>
                </a:solidFill>
              </a:rPr>
              <a:t>?</a:t>
            </a:r>
          </a:p>
        </p:txBody>
      </p:sp>
      <p:sp>
        <p:nvSpPr>
          <p:cNvPr id="3" name="Content Placeholder 2"/>
          <p:cNvSpPr>
            <a:spLocks noGrp="1"/>
          </p:cNvSpPr>
          <p:nvPr>
            <p:ph idx="1"/>
          </p:nvPr>
        </p:nvSpPr>
        <p:spPr>
          <a:xfrm>
            <a:off x="838200" y="1825624"/>
            <a:ext cx="5555974" cy="4714323"/>
          </a:xfrm>
        </p:spPr>
        <p:txBody>
          <a:bodyPr>
            <a:normAutofit/>
          </a:bodyPr>
          <a:lstStyle/>
          <a:p>
            <a:r>
              <a:rPr lang="en-NZ" i="1" baseline="30000" dirty="0"/>
              <a:t>8</a:t>
            </a:r>
            <a:r>
              <a:rPr lang="en-NZ" i="1" dirty="0"/>
              <a:t> But do not forget this one thing, dear friends: with the Lord a day is like a thousand years, and a thousand years are like a day. </a:t>
            </a:r>
          </a:p>
          <a:p>
            <a:r>
              <a:rPr lang="en-NZ" i="1" baseline="30000" dirty="0" smtClean="0"/>
              <a:t>9</a:t>
            </a:r>
            <a:r>
              <a:rPr lang="en-NZ" i="1" dirty="0" smtClean="0"/>
              <a:t> The </a:t>
            </a:r>
            <a:r>
              <a:rPr lang="en-NZ" i="1" dirty="0"/>
              <a:t>Lord is not slow in keeping his promise, as some understand slowness. Instead he is patient with you, not wanting anyone to perish, but everyone to come to repentance</a:t>
            </a:r>
            <a:r>
              <a:rPr lang="en-NZ" i="1" dirty="0" smtClean="0"/>
              <a:t>.</a:t>
            </a:r>
          </a:p>
          <a:p>
            <a:pPr lvl="1" algn="r"/>
            <a:r>
              <a:rPr lang="en-NZ" dirty="0" smtClean="0"/>
              <a:t>2 Peter 3:8-9</a:t>
            </a:r>
            <a:endParaRPr lang="en-NZ" dirty="0"/>
          </a:p>
          <a:p>
            <a:endParaRPr lang="en-NZ" dirty="0"/>
          </a:p>
        </p:txBody>
      </p:sp>
      <p:pic>
        <p:nvPicPr>
          <p:cNvPr id="7170" name="Picture 2" descr="The end of the age of grace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618" y="1825624"/>
            <a:ext cx="4783575" cy="35876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08605" y="5798372"/>
            <a:ext cx="4149534" cy="523220"/>
          </a:xfrm>
          <a:prstGeom prst="rect">
            <a:avLst/>
          </a:prstGeom>
          <a:noFill/>
        </p:spPr>
        <p:txBody>
          <a:bodyPr wrap="none" rtlCol="0">
            <a:spAutoFit/>
          </a:bodyPr>
          <a:lstStyle/>
          <a:p>
            <a:pPr marL="285750" indent="-285750">
              <a:buFont typeface="Arial" panose="020B0604020202020204" pitchFamily="34" charset="0"/>
              <a:buChar char="•"/>
            </a:pPr>
            <a:r>
              <a:rPr lang="en-NZ" sz="2800" dirty="0" smtClean="0"/>
              <a:t>We are in an age of </a:t>
            </a:r>
            <a:r>
              <a:rPr lang="en-NZ" sz="2800" u="sng" dirty="0" smtClean="0"/>
              <a:t>grace</a:t>
            </a:r>
            <a:endParaRPr lang="en-NZ" sz="2800" u="sng" dirty="0"/>
          </a:p>
        </p:txBody>
      </p:sp>
    </p:spTree>
    <p:extLst>
      <p:ext uri="{BB962C8B-B14F-4D97-AF65-F5344CB8AC3E}">
        <p14:creationId xmlns:p14="http://schemas.microsoft.com/office/powerpoint/2010/main" val="291063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C9A6E4"/>
                </a:solidFill>
              </a:rPr>
              <a:t>So what?</a:t>
            </a:r>
          </a:p>
        </p:txBody>
      </p:sp>
      <p:sp>
        <p:nvSpPr>
          <p:cNvPr id="3" name="Content Placeholder 2"/>
          <p:cNvSpPr>
            <a:spLocks noGrp="1"/>
          </p:cNvSpPr>
          <p:nvPr>
            <p:ph idx="1"/>
          </p:nvPr>
        </p:nvSpPr>
        <p:spPr/>
        <p:txBody>
          <a:bodyPr>
            <a:normAutofit/>
          </a:bodyPr>
          <a:lstStyle/>
          <a:p>
            <a:r>
              <a:rPr lang="en-NZ" dirty="0"/>
              <a:t>Children of Light</a:t>
            </a:r>
          </a:p>
          <a:p>
            <a:r>
              <a:rPr lang="en-NZ" i="1" baseline="30000" dirty="0"/>
              <a:t>4</a:t>
            </a:r>
            <a:r>
              <a:rPr lang="en-NZ" i="1" dirty="0"/>
              <a:t> But you, brothers and sisters, are not in darkness so that this day should surprise you like a thief. </a:t>
            </a:r>
            <a:r>
              <a:rPr lang="en-NZ" i="1" baseline="30000" dirty="0"/>
              <a:t>5</a:t>
            </a:r>
            <a:r>
              <a:rPr lang="en-NZ" i="1" dirty="0"/>
              <a:t> You are all children of the light and children of the day. We do not belong to the night or to the darkness</a:t>
            </a:r>
            <a:r>
              <a:rPr lang="en-NZ" i="1" dirty="0" smtClean="0"/>
              <a:t>.</a:t>
            </a:r>
          </a:p>
          <a:p>
            <a:pPr lvl="1" algn="r"/>
            <a:r>
              <a:rPr lang="en-NZ" dirty="0" smtClean="0"/>
              <a:t>1 Thessalonians 5:4-5 </a:t>
            </a:r>
            <a:endParaRPr lang="en-NZ" dirty="0"/>
          </a:p>
          <a:p>
            <a:r>
              <a:rPr lang="en-NZ" i="1" baseline="30000" dirty="0" smtClean="0"/>
              <a:t>11</a:t>
            </a:r>
            <a:r>
              <a:rPr lang="en-NZ" i="1" dirty="0" smtClean="0"/>
              <a:t> </a:t>
            </a:r>
            <a:r>
              <a:rPr lang="en-NZ" i="1" dirty="0"/>
              <a:t>Since everything will be destroyed in this way, what kind of people ought you to be? You ought to live holy and godly lives </a:t>
            </a:r>
            <a:r>
              <a:rPr lang="en-NZ" i="1" baseline="30000" dirty="0"/>
              <a:t>12</a:t>
            </a:r>
            <a:r>
              <a:rPr lang="en-NZ" i="1" dirty="0"/>
              <a:t> as you look forward to the day of God and speed its coming. </a:t>
            </a:r>
            <a:endParaRPr lang="en-NZ" i="1" dirty="0" smtClean="0"/>
          </a:p>
          <a:p>
            <a:pPr lvl="1" algn="r"/>
            <a:r>
              <a:rPr lang="en-NZ" dirty="0" smtClean="0"/>
              <a:t>2 </a:t>
            </a:r>
            <a:r>
              <a:rPr lang="en-NZ" dirty="0"/>
              <a:t>Peter 3:11-12a</a:t>
            </a:r>
          </a:p>
          <a:p>
            <a:endParaRPr lang="en-NZ" dirty="0"/>
          </a:p>
        </p:txBody>
      </p:sp>
    </p:spTree>
    <p:extLst>
      <p:ext uri="{BB962C8B-B14F-4D97-AF65-F5344CB8AC3E}">
        <p14:creationId xmlns:p14="http://schemas.microsoft.com/office/powerpoint/2010/main" val="139785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C9A6E4"/>
                </a:solidFill>
              </a:rPr>
              <a:t>So what?</a:t>
            </a:r>
          </a:p>
        </p:txBody>
      </p:sp>
      <p:sp>
        <p:nvSpPr>
          <p:cNvPr id="3" name="Content Placeholder 2"/>
          <p:cNvSpPr>
            <a:spLocks noGrp="1"/>
          </p:cNvSpPr>
          <p:nvPr>
            <p:ph idx="1"/>
          </p:nvPr>
        </p:nvSpPr>
        <p:spPr>
          <a:xfrm>
            <a:off x="5638800" y="1825624"/>
            <a:ext cx="5715000" cy="4879975"/>
          </a:xfrm>
        </p:spPr>
        <p:txBody>
          <a:bodyPr>
            <a:normAutofit/>
          </a:bodyPr>
          <a:lstStyle/>
          <a:p>
            <a:r>
              <a:rPr lang="en-NZ" dirty="0" smtClean="0"/>
              <a:t>Stay </a:t>
            </a:r>
            <a:r>
              <a:rPr lang="en-NZ" dirty="0"/>
              <a:t>awake!</a:t>
            </a:r>
          </a:p>
          <a:p>
            <a:r>
              <a:rPr lang="en-NZ" i="1" baseline="30000" dirty="0"/>
              <a:t>6</a:t>
            </a:r>
            <a:r>
              <a:rPr lang="en-NZ" i="1" dirty="0"/>
              <a:t> So then, let us not be like others, who are asleep, but let us be awake and sober. </a:t>
            </a:r>
            <a:r>
              <a:rPr lang="en-NZ" i="1" baseline="30000" dirty="0"/>
              <a:t>7</a:t>
            </a:r>
            <a:r>
              <a:rPr lang="en-NZ" i="1" dirty="0"/>
              <a:t> For those who sleep, sleep at night, and those who get drunk, get drunk at night. 8 But since we belong to the day, let us be sober, putting on faith and love as a breastplate, and the hope of salvation as a helmet. </a:t>
            </a:r>
            <a:endParaRPr lang="en-NZ" i="1" dirty="0" smtClean="0"/>
          </a:p>
          <a:p>
            <a:pPr lvl="1" algn="r"/>
            <a:r>
              <a:rPr lang="en-NZ" dirty="0"/>
              <a:t>1 Thessalonians </a:t>
            </a:r>
            <a:r>
              <a:rPr lang="en-NZ" dirty="0" smtClean="0"/>
              <a:t>5:6-8</a:t>
            </a:r>
            <a:endParaRPr lang="en-NZ" dirty="0"/>
          </a:p>
          <a:p>
            <a:endParaRPr lang="en-NZ" i="1" dirty="0"/>
          </a:p>
          <a:p>
            <a:endParaRPr lang="en-NZ" dirty="0"/>
          </a:p>
        </p:txBody>
      </p:sp>
      <p:pic>
        <p:nvPicPr>
          <p:cNvPr id="8194" name="Picture 2" descr="How To Stay Awake In Class: Easy Tips To Not Fall Aslee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58788"/>
            <a:ext cx="4599363" cy="2587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887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C9A6E4"/>
                </a:solidFill>
              </a:rPr>
              <a:t>So what?</a:t>
            </a:r>
          </a:p>
        </p:txBody>
      </p:sp>
      <p:sp>
        <p:nvSpPr>
          <p:cNvPr id="3" name="Content Placeholder 2"/>
          <p:cNvSpPr>
            <a:spLocks noGrp="1"/>
          </p:cNvSpPr>
          <p:nvPr>
            <p:ph idx="1"/>
          </p:nvPr>
        </p:nvSpPr>
        <p:spPr/>
        <p:txBody>
          <a:bodyPr/>
          <a:lstStyle/>
          <a:p>
            <a:endParaRPr lang="en-NZ" dirty="0"/>
          </a:p>
        </p:txBody>
      </p:sp>
      <p:pic>
        <p:nvPicPr>
          <p:cNvPr id="9218" name="Picture 2" descr="These are the countries best prepared for health emergenci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653" y="1690688"/>
            <a:ext cx="6683151" cy="478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479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C9A6E4"/>
                </a:solidFill>
              </a:rPr>
              <a:t>So what?</a:t>
            </a:r>
          </a:p>
        </p:txBody>
      </p:sp>
      <p:sp>
        <p:nvSpPr>
          <p:cNvPr id="3" name="Content Placeholder 2"/>
          <p:cNvSpPr>
            <a:spLocks noGrp="1"/>
          </p:cNvSpPr>
          <p:nvPr>
            <p:ph idx="1"/>
          </p:nvPr>
        </p:nvSpPr>
        <p:spPr>
          <a:xfrm>
            <a:off x="838201" y="1825625"/>
            <a:ext cx="6616148" cy="4780584"/>
          </a:xfrm>
        </p:spPr>
        <p:txBody>
          <a:bodyPr/>
          <a:lstStyle/>
          <a:p>
            <a:r>
              <a:rPr lang="en-NZ" i="1" baseline="30000" dirty="0"/>
              <a:t>42</a:t>
            </a:r>
            <a:r>
              <a:rPr lang="en-NZ" i="1" dirty="0"/>
              <a:t> ‘Therefore keep watch, because you do not know on what day your Lord will come. </a:t>
            </a:r>
            <a:r>
              <a:rPr lang="en-NZ" i="1" baseline="30000" dirty="0"/>
              <a:t>43</a:t>
            </a:r>
            <a:r>
              <a:rPr lang="en-NZ" i="1" dirty="0"/>
              <a:t> But understand this: if the owner of the house had known at what time of night the thief was coming, he would have kept watch and would not have let his house be broken into. </a:t>
            </a:r>
            <a:r>
              <a:rPr lang="en-NZ" i="1" baseline="30000" dirty="0"/>
              <a:t>44</a:t>
            </a:r>
            <a:r>
              <a:rPr lang="en-NZ" i="1" dirty="0"/>
              <a:t> So you also must be ready, because the Son of Man will come at an hour when you do not expect him.</a:t>
            </a:r>
          </a:p>
          <a:p>
            <a:pPr lvl="1" algn="r"/>
            <a:r>
              <a:rPr lang="en-NZ" dirty="0"/>
              <a:t>Matthew 24:42-44</a:t>
            </a:r>
          </a:p>
          <a:p>
            <a:endParaRPr lang="en-NZ" dirty="0"/>
          </a:p>
        </p:txBody>
      </p:sp>
      <p:pic>
        <p:nvPicPr>
          <p:cNvPr id="10242" name="Picture 2" descr="Keep Watch - Surveillance Camera Registry - City of Roseville"/>
          <p:cNvPicPr>
            <a:picLocks noChangeAspect="1" noChangeArrowheads="1"/>
          </p:cNvPicPr>
          <p:nvPr/>
        </p:nvPicPr>
        <p:blipFill rotWithShape="1">
          <a:blip r:embed="rId2">
            <a:extLst>
              <a:ext uri="{28A0092B-C50C-407E-A947-70E740481C1C}">
                <a14:useLocalDpi xmlns:a14="http://schemas.microsoft.com/office/drawing/2010/main" val="0"/>
              </a:ext>
            </a:extLst>
          </a:blip>
          <a:srcRect b="13753"/>
          <a:stretch/>
        </p:blipFill>
        <p:spPr bwMode="auto">
          <a:xfrm>
            <a:off x="7688301" y="2346671"/>
            <a:ext cx="3825215" cy="2284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917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C9A6E4"/>
                </a:solidFill>
              </a:rPr>
              <a:t>So what?</a:t>
            </a:r>
          </a:p>
        </p:txBody>
      </p:sp>
      <p:sp>
        <p:nvSpPr>
          <p:cNvPr id="3" name="Content Placeholder 2"/>
          <p:cNvSpPr>
            <a:spLocks noGrp="1"/>
          </p:cNvSpPr>
          <p:nvPr>
            <p:ph idx="1"/>
          </p:nvPr>
        </p:nvSpPr>
        <p:spPr>
          <a:xfrm>
            <a:off x="838200" y="1825625"/>
            <a:ext cx="5330687" cy="4495662"/>
          </a:xfrm>
        </p:spPr>
        <p:txBody>
          <a:bodyPr/>
          <a:lstStyle/>
          <a:p>
            <a:r>
              <a:rPr lang="en-NZ" dirty="0"/>
              <a:t>Matthew </a:t>
            </a:r>
            <a:r>
              <a:rPr lang="en-NZ" dirty="0" smtClean="0"/>
              <a:t>24</a:t>
            </a:r>
            <a:endParaRPr lang="en-NZ" dirty="0"/>
          </a:p>
          <a:p>
            <a:pPr lvl="1">
              <a:spcBef>
                <a:spcPts val="600"/>
              </a:spcBef>
            </a:pPr>
            <a:r>
              <a:rPr lang="en-NZ" dirty="0" smtClean="0"/>
              <a:t>4 </a:t>
            </a:r>
            <a:r>
              <a:rPr lang="en-NZ" dirty="0"/>
              <a:t>Deceivers will come, claiming to be the Messiah. </a:t>
            </a:r>
          </a:p>
          <a:p>
            <a:pPr lvl="1">
              <a:spcBef>
                <a:spcPts val="600"/>
              </a:spcBef>
            </a:pPr>
            <a:r>
              <a:rPr lang="en-NZ" dirty="0"/>
              <a:t>5 - 8 Wars and natural disasters will come with destructive force</a:t>
            </a:r>
          </a:p>
          <a:p>
            <a:pPr lvl="1">
              <a:spcBef>
                <a:spcPts val="600"/>
              </a:spcBef>
            </a:pPr>
            <a:r>
              <a:rPr lang="en-NZ" dirty="0"/>
              <a:t>9 Persecution will increase </a:t>
            </a:r>
          </a:p>
          <a:p>
            <a:pPr lvl="1">
              <a:spcBef>
                <a:spcPts val="600"/>
              </a:spcBef>
            </a:pPr>
            <a:r>
              <a:rPr lang="en-NZ" dirty="0"/>
              <a:t>10 Many will turn away from the faith </a:t>
            </a:r>
          </a:p>
          <a:p>
            <a:pPr lvl="1">
              <a:spcBef>
                <a:spcPts val="600"/>
              </a:spcBef>
            </a:pPr>
            <a:r>
              <a:rPr lang="en-NZ" dirty="0"/>
              <a:t>11 False prophets will appear</a:t>
            </a:r>
          </a:p>
          <a:p>
            <a:pPr lvl="1">
              <a:spcBef>
                <a:spcPts val="600"/>
              </a:spcBef>
            </a:pPr>
            <a:r>
              <a:rPr lang="en-NZ" dirty="0"/>
              <a:t>12 The love of most will grow cold</a:t>
            </a:r>
          </a:p>
          <a:p>
            <a:endParaRPr lang="en-NZ" dirty="0"/>
          </a:p>
        </p:txBody>
      </p:sp>
      <p:pic>
        <p:nvPicPr>
          <p:cNvPr id="11266" name="Picture 2" descr="Why Asia-Pacific is especially prone to natural disasters | Worl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96" y="2536479"/>
            <a:ext cx="5142713"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475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C9A6E4"/>
                </a:solidFill>
              </a:rPr>
              <a:t>Meanwhile …</a:t>
            </a:r>
          </a:p>
        </p:txBody>
      </p:sp>
      <p:sp>
        <p:nvSpPr>
          <p:cNvPr id="3" name="Content Placeholder 2"/>
          <p:cNvSpPr>
            <a:spLocks noGrp="1"/>
          </p:cNvSpPr>
          <p:nvPr>
            <p:ph idx="1"/>
          </p:nvPr>
        </p:nvSpPr>
        <p:spPr>
          <a:xfrm>
            <a:off x="838200" y="1825624"/>
            <a:ext cx="10515600" cy="4714323"/>
          </a:xfrm>
        </p:spPr>
        <p:txBody>
          <a:bodyPr>
            <a:normAutofit/>
          </a:bodyPr>
          <a:lstStyle/>
          <a:p>
            <a:r>
              <a:rPr lang="en-NZ" i="1" baseline="30000" dirty="0" smtClean="0"/>
              <a:t>13</a:t>
            </a:r>
            <a:r>
              <a:rPr lang="en-NZ" i="1" dirty="0" smtClean="0"/>
              <a:t> </a:t>
            </a:r>
            <a:r>
              <a:rPr lang="en-NZ" i="1" dirty="0"/>
              <a:t>but the one who stands firm to the end will be saved. </a:t>
            </a:r>
            <a:r>
              <a:rPr lang="en-NZ" i="1" baseline="30000" dirty="0"/>
              <a:t>14</a:t>
            </a:r>
            <a:r>
              <a:rPr lang="en-NZ" i="1" dirty="0"/>
              <a:t> And this gospel of the kingdom will be preached in the whole world as a testimony to all nations, and then the end will come</a:t>
            </a:r>
            <a:r>
              <a:rPr lang="en-NZ" i="1" dirty="0" smtClean="0"/>
              <a:t>.</a:t>
            </a:r>
          </a:p>
          <a:p>
            <a:pPr lvl="1" algn="r"/>
            <a:r>
              <a:rPr lang="en-NZ" dirty="0" smtClean="0"/>
              <a:t>Matthew 24:13-14</a:t>
            </a:r>
            <a:endParaRPr lang="en-NZ" dirty="0"/>
          </a:p>
          <a:p>
            <a:r>
              <a:rPr lang="en-NZ" i="1" baseline="30000" dirty="0" smtClean="0"/>
              <a:t>9</a:t>
            </a:r>
            <a:r>
              <a:rPr lang="en-NZ" i="1" dirty="0" smtClean="0"/>
              <a:t> </a:t>
            </a:r>
            <a:r>
              <a:rPr lang="en-NZ" i="1" dirty="0"/>
              <a:t>For God did not appoint us to suffer wrath but to receive salvation through our Lord Jesus Christ. </a:t>
            </a:r>
            <a:r>
              <a:rPr lang="en-NZ" i="1" baseline="30000" dirty="0"/>
              <a:t>10</a:t>
            </a:r>
            <a:r>
              <a:rPr lang="en-NZ" i="1" dirty="0"/>
              <a:t> He died for us so that, whether we are awake or asleep, we may live together with him. </a:t>
            </a:r>
            <a:r>
              <a:rPr lang="en-NZ" i="1" baseline="30000" dirty="0"/>
              <a:t>11</a:t>
            </a:r>
            <a:r>
              <a:rPr lang="en-NZ" i="1" dirty="0"/>
              <a:t> Therefore encourage one another and build each other up, just as in fact you are doing</a:t>
            </a:r>
            <a:r>
              <a:rPr lang="en-NZ" i="1" dirty="0" smtClean="0"/>
              <a:t>.</a:t>
            </a:r>
          </a:p>
          <a:p>
            <a:pPr lvl="1" algn="r"/>
            <a:r>
              <a:rPr lang="en-NZ" dirty="0"/>
              <a:t>1 </a:t>
            </a:r>
            <a:r>
              <a:rPr lang="en-NZ" dirty="0" smtClean="0"/>
              <a:t>Thessalonians:5:9-11</a:t>
            </a:r>
            <a:endParaRPr lang="en-NZ" dirty="0"/>
          </a:p>
          <a:p>
            <a:endParaRPr lang="en-NZ" i="1" dirty="0"/>
          </a:p>
          <a:p>
            <a:endParaRPr lang="en-NZ" dirty="0"/>
          </a:p>
        </p:txBody>
      </p:sp>
    </p:spTree>
    <p:extLst>
      <p:ext uri="{BB962C8B-B14F-4D97-AF65-F5344CB8AC3E}">
        <p14:creationId xmlns:p14="http://schemas.microsoft.com/office/powerpoint/2010/main" val="548772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pic>
        <p:nvPicPr>
          <p:cNvPr id="5" name="Picture 4" descr="IMG_256"/>
          <p:cNvPicPr>
            <a:picLocks noChangeAspect="1"/>
          </p:cNvPicPr>
          <p:nvPr/>
        </p:nvPicPr>
        <p:blipFill rotWithShape="1">
          <a:blip r:embed="rId2"/>
          <a:srcRect l="1458" t="1617" b="51404"/>
          <a:stretch/>
        </p:blipFill>
        <p:spPr>
          <a:xfrm>
            <a:off x="600501" y="723332"/>
            <a:ext cx="5655849" cy="5036024"/>
          </a:xfrm>
          <a:prstGeom prst="rect">
            <a:avLst/>
          </a:prstGeom>
          <a:noFill/>
          <a:ln w="9525">
            <a:noFill/>
          </a:ln>
        </p:spPr>
      </p:pic>
      <p:pic>
        <p:nvPicPr>
          <p:cNvPr id="6" name="Picture 5" descr="IMG_256"/>
          <p:cNvPicPr>
            <a:picLocks noChangeAspect="1"/>
          </p:cNvPicPr>
          <p:nvPr/>
        </p:nvPicPr>
        <p:blipFill rotWithShape="1">
          <a:blip r:embed="rId2"/>
          <a:srcRect t="51604"/>
          <a:stretch/>
        </p:blipFill>
        <p:spPr>
          <a:xfrm>
            <a:off x="6256350" y="717159"/>
            <a:ext cx="5445963" cy="5061153"/>
          </a:xfrm>
          <a:prstGeom prst="rect">
            <a:avLst/>
          </a:prstGeom>
          <a:noFill/>
          <a:ln w="9525">
            <a:noFill/>
          </a:ln>
        </p:spPr>
      </p:pic>
    </p:spTree>
    <p:extLst>
      <p:ext uri="{BB962C8B-B14F-4D97-AF65-F5344CB8AC3E}">
        <p14:creationId xmlns:p14="http://schemas.microsoft.com/office/powerpoint/2010/main" val="752116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C9A6E4"/>
                </a:solidFill>
              </a:rPr>
              <a:t>Meanwhile …</a:t>
            </a:r>
          </a:p>
        </p:txBody>
      </p:sp>
      <p:pic>
        <p:nvPicPr>
          <p:cNvPr id="12290" name="Picture 2" descr="6 Advantages of Getting Up Early In the Morning • Geek Insi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230" y="1825625"/>
            <a:ext cx="6709833"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862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C9A6E4"/>
                </a:solidFill>
              </a:rPr>
              <a:t>A Thief in the Night</a:t>
            </a:r>
          </a:p>
        </p:txBody>
      </p:sp>
      <p:sp>
        <p:nvSpPr>
          <p:cNvPr id="3" name="Content Placeholder 2"/>
          <p:cNvSpPr>
            <a:spLocks noGrp="1"/>
          </p:cNvSpPr>
          <p:nvPr>
            <p:ph idx="1"/>
          </p:nvPr>
        </p:nvSpPr>
        <p:spPr>
          <a:xfrm>
            <a:off x="838200" y="1825625"/>
            <a:ext cx="5476461" cy="4351338"/>
          </a:xfrm>
        </p:spPr>
        <p:txBody>
          <a:bodyPr/>
          <a:lstStyle/>
          <a:p>
            <a:r>
              <a:rPr lang="en-NZ" i="1" baseline="30000" dirty="0" smtClean="0"/>
              <a:t>1</a:t>
            </a:r>
            <a:r>
              <a:rPr lang="en-NZ" i="1" dirty="0" smtClean="0"/>
              <a:t> </a:t>
            </a:r>
            <a:r>
              <a:rPr lang="en-NZ" i="1" dirty="0"/>
              <a:t>Now, brothers and sisters, about times and dates we do not need to write to you, </a:t>
            </a:r>
            <a:r>
              <a:rPr lang="en-NZ" i="1" baseline="30000" dirty="0"/>
              <a:t>2</a:t>
            </a:r>
            <a:r>
              <a:rPr lang="en-NZ" i="1" dirty="0"/>
              <a:t> for you know very well that the day of the Lord will come like a thief in the night. </a:t>
            </a:r>
          </a:p>
          <a:p>
            <a:pPr lvl="1" algn="r"/>
            <a:r>
              <a:rPr lang="en-NZ" dirty="0"/>
              <a:t>1 Thessalonians </a:t>
            </a:r>
            <a:r>
              <a:rPr lang="en-NZ" dirty="0" smtClean="0"/>
              <a:t>5:1-2</a:t>
            </a:r>
            <a:endParaRPr lang="en-NZ" dirty="0"/>
          </a:p>
          <a:p>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4661" y="1626842"/>
            <a:ext cx="5002695" cy="4294622"/>
          </a:xfrm>
          <a:prstGeom prst="rect">
            <a:avLst/>
          </a:prstGeom>
        </p:spPr>
      </p:pic>
    </p:spTree>
    <p:extLst>
      <p:ext uri="{BB962C8B-B14F-4D97-AF65-F5344CB8AC3E}">
        <p14:creationId xmlns:p14="http://schemas.microsoft.com/office/powerpoint/2010/main" val="2346153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C9A6E4"/>
                </a:solidFill>
              </a:rPr>
              <a:t>What is the Day of the Lord?</a:t>
            </a:r>
          </a:p>
        </p:txBody>
      </p:sp>
      <p:sp>
        <p:nvSpPr>
          <p:cNvPr id="3" name="Content Placeholder 2"/>
          <p:cNvSpPr>
            <a:spLocks noGrp="1"/>
          </p:cNvSpPr>
          <p:nvPr>
            <p:ph idx="1"/>
          </p:nvPr>
        </p:nvSpPr>
        <p:spPr>
          <a:xfrm>
            <a:off x="6023112" y="1825625"/>
            <a:ext cx="5330687" cy="4351338"/>
          </a:xfrm>
        </p:spPr>
        <p:txBody>
          <a:bodyPr/>
          <a:lstStyle/>
          <a:p>
            <a:r>
              <a:rPr lang="en-NZ" i="1" dirty="0"/>
              <a:t>For the Lord himself will come down from heaven, with a loud command, with the voice of the archangel and with the trumpet call of God and the dead in Christ will rise first. </a:t>
            </a:r>
            <a:r>
              <a:rPr lang="en-NZ" i="1" baseline="30000" dirty="0"/>
              <a:t>17</a:t>
            </a:r>
            <a:r>
              <a:rPr lang="en-NZ" i="1" dirty="0"/>
              <a:t> After that, we who are still alive and are left will be caught up together with them in the clouds to meet the Lord in the air.</a:t>
            </a:r>
          </a:p>
          <a:p>
            <a:pPr lvl="1" algn="r"/>
            <a:r>
              <a:rPr lang="en-NZ" dirty="0"/>
              <a:t>1Thessalonians 4:16-17</a:t>
            </a:r>
          </a:p>
          <a:p>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5"/>
            <a:ext cx="4502426" cy="4472449"/>
          </a:xfrm>
          <a:prstGeom prst="rect">
            <a:avLst/>
          </a:prstGeom>
        </p:spPr>
      </p:pic>
    </p:spTree>
    <p:extLst>
      <p:ext uri="{BB962C8B-B14F-4D97-AF65-F5344CB8AC3E}">
        <p14:creationId xmlns:p14="http://schemas.microsoft.com/office/powerpoint/2010/main" val="1894475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C9A6E4"/>
                </a:solidFill>
              </a:rPr>
              <a:t>What is the Day of the Lord?</a:t>
            </a:r>
          </a:p>
        </p:txBody>
      </p:sp>
      <p:sp>
        <p:nvSpPr>
          <p:cNvPr id="3" name="Content Placeholder 2"/>
          <p:cNvSpPr>
            <a:spLocks noGrp="1"/>
          </p:cNvSpPr>
          <p:nvPr>
            <p:ph idx="1"/>
          </p:nvPr>
        </p:nvSpPr>
        <p:spPr>
          <a:xfrm>
            <a:off x="838200" y="1825625"/>
            <a:ext cx="5536096" cy="4351338"/>
          </a:xfrm>
        </p:spPr>
        <p:txBody>
          <a:bodyPr/>
          <a:lstStyle/>
          <a:p>
            <a:r>
              <a:rPr lang="en-NZ" dirty="0"/>
              <a:t>The Day of the Lord is the </a:t>
            </a:r>
            <a:r>
              <a:rPr lang="en-NZ" u="sng" dirty="0"/>
              <a:t>second coming of Jesus</a:t>
            </a:r>
            <a:r>
              <a:rPr lang="en-NZ" dirty="0"/>
              <a:t> to earth</a:t>
            </a:r>
          </a:p>
          <a:p>
            <a:r>
              <a:rPr lang="en-NZ" dirty="0"/>
              <a:t>The Day of the Lord is a day of </a:t>
            </a:r>
            <a:r>
              <a:rPr lang="en-NZ" u="sng" dirty="0" smtClean="0"/>
              <a:t>judgement</a:t>
            </a:r>
          </a:p>
          <a:p>
            <a:r>
              <a:rPr lang="en-NZ" dirty="0" smtClean="0"/>
              <a:t>Matthew </a:t>
            </a:r>
            <a:r>
              <a:rPr lang="en-NZ" dirty="0"/>
              <a:t>25</a:t>
            </a:r>
          </a:p>
          <a:p>
            <a:endParaRPr lang="en-NZ" dirty="0"/>
          </a:p>
        </p:txBody>
      </p:sp>
      <p:pic>
        <p:nvPicPr>
          <p:cNvPr id="2050" name="Picture 2" descr="Keith Green Collection by Keith Green | Koor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74" y="1690688"/>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33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C9A6E4"/>
                </a:solidFill>
              </a:rPr>
              <a:t>What is the Day of the Lord?</a:t>
            </a:r>
          </a:p>
        </p:txBody>
      </p:sp>
      <p:sp>
        <p:nvSpPr>
          <p:cNvPr id="3" name="Content Placeholder 2"/>
          <p:cNvSpPr>
            <a:spLocks noGrp="1"/>
          </p:cNvSpPr>
          <p:nvPr>
            <p:ph idx="1"/>
          </p:nvPr>
        </p:nvSpPr>
        <p:spPr>
          <a:xfrm>
            <a:off x="5015948" y="1825625"/>
            <a:ext cx="6337852" cy="4351338"/>
          </a:xfrm>
        </p:spPr>
        <p:txBody>
          <a:bodyPr/>
          <a:lstStyle/>
          <a:p>
            <a:r>
              <a:rPr lang="en-NZ" dirty="0"/>
              <a:t>The Day of the Lord is the </a:t>
            </a:r>
            <a:r>
              <a:rPr lang="en-NZ" u="sng" dirty="0"/>
              <a:t>re-making of all</a:t>
            </a:r>
            <a:r>
              <a:rPr lang="en-NZ" dirty="0"/>
              <a:t> things</a:t>
            </a:r>
          </a:p>
          <a:p>
            <a:r>
              <a:rPr lang="en-NZ" i="1" dirty="0"/>
              <a:t>That day that will bring about the destruction of the heavens by fire, and the elements will melt in the heat. </a:t>
            </a:r>
            <a:r>
              <a:rPr lang="en-NZ" i="1" baseline="30000" dirty="0"/>
              <a:t>13</a:t>
            </a:r>
            <a:r>
              <a:rPr lang="en-NZ" i="1" dirty="0"/>
              <a:t> But in keeping with his promise we are looking forward to a new heaven and a new earth, where righteousness dwells.</a:t>
            </a:r>
          </a:p>
          <a:p>
            <a:pPr lvl="1" algn="r"/>
            <a:r>
              <a:rPr lang="en-NZ" dirty="0"/>
              <a:t>2 Peter 3:12b-13</a:t>
            </a:r>
          </a:p>
          <a:p>
            <a:endParaRPr lang="en-NZ" dirty="0"/>
          </a:p>
        </p:txBody>
      </p:sp>
      <p:pic>
        <p:nvPicPr>
          <p:cNvPr id="3074" name="Picture 2" descr="17 Photos Of Lava That Will Totally Melt Your Mind | HuffP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3" y="2084870"/>
            <a:ext cx="3890570" cy="261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124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C9A6E4"/>
                </a:solidFill>
              </a:rPr>
              <a:t>When is the Day of the Lord?</a:t>
            </a:r>
          </a:p>
        </p:txBody>
      </p:sp>
      <p:sp>
        <p:nvSpPr>
          <p:cNvPr id="3" name="Content Placeholder 2"/>
          <p:cNvSpPr>
            <a:spLocks noGrp="1"/>
          </p:cNvSpPr>
          <p:nvPr>
            <p:ph idx="1"/>
          </p:nvPr>
        </p:nvSpPr>
        <p:spPr>
          <a:xfrm>
            <a:off x="838200" y="1825625"/>
            <a:ext cx="4157870" cy="4351338"/>
          </a:xfrm>
        </p:spPr>
        <p:txBody>
          <a:bodyPr/>
          <a:lstStyle/>
          <a:p>
            <a:r>
              <a:rPr lang="en-NZ" dirty="0"/>
              <a:t>It is </a:t>
            </a:r>
            <a:r>
              <a:rPr lang="en-NZ" u="sng" dirty="0"/>
              <a:t>unexpected</a:t>
            </a:r>
          </a:p>
          <a:p>
            <a:r>
              <a:rPr lang="en-NZ" dirty="0"/>
              <a:t>William </a:t>
            </a:r>
            <a:r>
              <a:rPr lang="en-NZ" dirty="0" smtClean="0"/>
              <a:t>Miller(1782-1849)</a:t>
            </a:r>
            <a:endParaRPr lang="en-NZ" dirty="0"/>
          </a:p>
          <a:p>
            <a:r>
              <a:rPr lang="en-NZ" dirty="0"/>
              <a:t>"At the appointed time the end shall be"</a:t>
            </a:r>
          </a:p>
          <a:p>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882" y="1770201"/>
            <a:ext cx="6508918" cy="3928234"/>
          </a:xfrm>
          <a:prstGeom prst="rect">
            <a:avLst/>
          </a:prstGeom>
        </p:spPr>
      </p:pic>
    </p:spTree>
    <p:extLst>
      <p:ext uri="{BB962C8B-B14F-4D97-AF65-F5344CB8AC3E}">
        <p14:creationId xmlns:p14="http://schemas.microsoft.com/office/powerpoint/2010/main" val="414182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C9A6E4"/>
                </a:solidFill>
              </a:rPr>
              <a:t>When is the Day of the Lord?</a:t>
            </a:r>
          </a:p>
        </p:txBody>
      </p:sp>
      <p:sp>
        <p:nvSpPr>
          <p:cNvPr id="3" name="Content Placeholder 2"/>
          <p:cNvSpPr>
            <a:spLocks noGrp="1"/>
          </p:cNvSpPr>
          <p:nvPr>
            <p:ph idx="1"/>
          </p:nvPr>
        </p:nvSpPr>
        <p:spPr>
          <a:xfrm>
            <a:off x="5618922" y="1825625"/>
            <a:ext cx="5734877" cy="4351338"/>
          </a:xfrm>
        </p:spPr>
        <p:txBody>
          <a:bodyPr/>
          <a:lstStyle/>
          <a:p>
            <a:r>
              <a:rPr lang="en-NZ" dirty="0"/>
              <a:t>It is </a:t>
            </a:r>
            <a:r>
              <a:rPr lang="en-NZ" u="sng" dirty="0"/>
              <a:t>sudden</a:t>
            </a:r>
          </a:p>
          <a:p>
            <a:r>
              <a:rPr lang="en-NZ" i="1" baseline="30000" dirty="0"/>
              <a:t>3</a:t>
            </a:r>
            <a:r>
              <a:rPr lang="en-NZ" i="1" dirty="0"/>
              <a:t> While people are saying, ‘Peace and safety’, destruction will come on them suddenly, as labour pains on a pregnant woman, and they will not escape.</a:t>
            </a:r>
          </a:p>
          <a:p>
            <a:endParaRPr lang="en-NZ" dirty="0"/>
          </a:p>
          <a:p>
            <a:endParaRPr lang="en-NZ" dirty="0"/>
          </a:p>
        </p:txBody>
      </p:sp>
      <p:pic>
        <p:nvPicPr>
          <p:cNvPr id="4098" name="Picture 2" descr="Prophet (novel)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87" y="1732583"/>
            <a:ext cx="3024947" cy="4537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20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C9A6E4"/>
                </a:solidFill>
              </a:rPr>
              <a:t>When is the Day of the Lord?</a:t>
            </a:r>
          </a:p>
        </p:txBody>
      </p:sp>
      <p:sp>
        <p:nvSpPr>
          <p:cNvPr id="3" name="Content Placeholder 2"/>
          <p:cNvSpPr>
            <a:spLocks noGrp="1"/>
          </p:cNvSpPr>
          <p:nvPr>
            <p:ph idx="1"/>
          </p:nvPr>
        </p:nvSpPr>
        <p:spPr>
          <a:xfrm>
            <a:off x="838200" y="1825625"/>
            <a:ext cx="5509591" cy="4351338"/>
          </a:xfrm>
        </p:spPr>
        <p:txBody>
          <a:bodyPr/>
          <a:lstStyle/>
          <a:p>
            <a:r>
              <a:rPr lang="en-NZ" i="1" baseline="30000" dirty="0"/>
              <a:t>37</a:t>
            </a:r>
            <a:r>
              <a:rPr lang="en-NZ" i="1" dirty="0"/>
              <a:t> As it was in the days of Noah, so it will be at the coming of the Son of Man. </a:t>
            </a:r>
            <a:r>
              <a:rPr lang="en-NZ" i="1" baseline="30000" dirty="0"/>
              <a:t>38</a:t>
            </a:r>
            <a:r>
              <a:rPr lang="en-NZ" i="1" dirty="0"/>
              <a:t> For in the days before the flood, people were eating and drinking, marrying and giving in marriage, up to the day Noah entered the ark; </a:t>
            </a:r>
            <a:r>
              <a:rPr lang="en-NZ" i="1" baseline="30000" dirty="0"/>
              <a:t>39</a:t>
            </a:r>
            <a:r>
              <a:rPr lang="en-NZ" i="1" dirty="0"/>
              <a:t> and they knew nothing about what would happen until the flood came and took them all away. </a:t>
            </a:r>
          </a:p>
          <a:p>
            <a:pPr lvl="1" algn="r"/>
            <a:r>
              <a:rPr lang="en-NZ" dirty="0"/>
              <a:t>Matthew </a:t>
            </a:r>
            <a:r>
              <a:rPr lang="en-NZ" dirty="0" smtClean="0"/>
              <a:t>24:37-39</a:t>
            </a:r>
            <a:endParaRPr lang="en-NZ" dirty="0"/>
          </a:p>
          <a:p>
            <a:endParaRPr lang="en-NZ" dirty="0"/>
          </a:p>
        </p:txBody>
      </p:sp>
      <p:pic>
        <p:nvPicPr>
          <p:cNvPr id="5122" name="Picture 2" descr="The Days of Noah &amp; Today's Climate Chan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6276" y="1918389"/>
            <a:ext cx="5033963" cy="335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20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C9A6E4"/>
                </a:solidFill>
              </a:rPr>
              <a:t>Is the Day of the Lord </a:t>
            </a:r>
            <a:r>
              <a:rPr lang="en-NZ" dirty="0" smtClean="0">
                <a:solidFill>
                  <a:srgbClr val="C9A6E4"/>
                </a:solidFill>
              </a:rPr>
              <a:t>really </a:t>
            </a:r>
            <a:r>
              <a:rPr lang="en-NZ" dirty="0">
                <a:solidFill>
                  <a:srgbClr val="C9A6E4"/>
                </a:solidFill>
              </a:rPr>
              <a:t>coming?</a:t>
            </a:r>
          </a:p>
        </p:txBody>
      </p:sp>
      <p:sp>
        <p:nvSpPr>
          <p:cNvPr id="3" name="Content Placeholder 2"/>
          <p:cNvSpPr>
            <a:spLocks noGrp="1"/>
          </p:cNvSpPr>
          <p:nvPr>
            <p:ph idx="1"/>
          </p:nvPr>
        </p:nvSpPr>
        <p:spPr>
          <a:xfrm>
            <a:off x="6380922" y="1825625"/>
            <a:ext cx="4972878" cy="4351338"/>
          </a:xfrm>
        </p:spPr>
        <p:txBody>
          <a:bodyPr/>
          <a:lstStyle/>
          <a:p>
            <a:r>
              <a:rPr lang="en-NZ" i="1" baseline="30000" dirty="0" smtClean="0"/>
              <a:t>3</a:t>
            </a:r>
            <a:r>
              <a:rPr lang="en-NZ" i="1" dirty="0" smtClean="0"/>
              <a:t> </a:t>
            </a:r>
            <a:r>
              <a:rPr lang="en-NZ" i="1" dirty="0"/>
              <a:t>Above all, you must understand that in the last days scoffers will come, scoffing and following their own evil desires. </a:t>
            </a:r>
            <a:r>
              <a:rPr lang="en-NZ" i="1" baseline="30000" dirty="0"/>
              <a:t>4</a:t>
            </a:r>
            <a:r>
              <a:rPr lang="en-NZ" i="1" dirty="0"/>
              <a:t> They will say, ‘Where is this “coming” he promised? </a:t>
            </a:r>
            <a:endParaRPr lang="en-NZ" i="1" dirty="0" smtClean="0"/>
          </a:p>
          <a:p>
            <a:pPr lvl="1" algn="r"/>
            <a:r>
              <a:rPr lang="en-NZ" dirty="0" smtClean="0"/>
              <a:t>2 Peter 3:3-4a</a:t>
            </a:r>
            <a:endParaRPr lang="en-NZ" dirty="0"/>
          </a:p>
          <a:p>
            <a:endParaRPr lang="en-NZ" dirty="0"/>
          </a:p>
        </p:txBody>
      </p:sp>
      <p:pic>
        <p:nvPicPr>
          <p:cNvPr id="6146" name="Picture 2" descr="Magnifiers to fit over TV scre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748" y="2004736"/>
            <a:ext cx="4534295" cy="362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3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53</TotalTime>
  <Words>966</Words>
  <Application>Microsoft Office PowerPoint</Application>
  <PresentationFormat>Widescreen</PresentationFormat>
  <Paragraphs>62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A Thief in the Night</vt:lpstr>
      <vt:lpstr>A Thief in the Night</vt:lpstr>
      <vt:lpstr>What is the Day of the Lord?</vt:lpstr>
      <vt:lpstr>What is the Day of the Lord?</vt:lpstr>
      <vt:lpstr>What is the Day of the Lord?</vt:lpstr>
      <vt:lpstr>When is the Day of the Lord?</vt:lpstr>
      <vt:lpstr>When is the Day of the Lord?</vt:lpstr>
      <vt:lpstr>When is the Day of the Lord?</vt:lpstr>
      <vt:lpstr>Is the Day of the Lord really coming?</vt:lpstr>
      <vt:lpstr>Is the Day of the Lord really coming?</vt:lpstr>
      <vt:lpstr>So what?</vt:lpstr>
      <vt:lpstr>So what?</vt:lpstr>
      <vt:lpstr>So what?</vt:lpstr>
      <vt:lpstr>So what?</vt:lpstr>
      <vt:lpstr>So what?</vt:lpstr>
      <vt:lpstr>Meanwhile …</vt:lpstr>
      <vt:lpstr>PowerPoint Presentation</vt:lpstr>
      <vt:lpstr>Meanwhile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Thief in the Night</dc:title>
  <dc:creator>Andrew Cox</dc:creator>
  <cp:lastModifiedBy>Andrew Cox</cp:lastModifiedBy>
  <cp:revision>13</cp:revision>
  <dcterms:created xsi:type="dcterms:W3CDTF">2020-06-12T02:57:02Z</dcterms:created>
  <dcterms:modified xsi:type="dcterms:W3CDTF">2020-06-13T03:56:18Z</dcterms:modified>
</cp:coreProperties>
</file>