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63" r:id="rId5"/>
    <p:sldId id="266" r:id="rId6"/>
    <p:sldId id="264" r:id="rId7"/>
    <p:sldId id="265" r:id="rId8"/>
    <p:sldId id="267" r:id="rId9"/>
    <p:sldId id="259" r:id="rId10"/>
    <p:sldId id="260" r:id="rId11"/>
    <p:sldId id="26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6" autoAdjust="0"/>
    <p:restoredTop sz="94660"/>
  </p:normalViewPr>
  <p:slideViewPr>
    <p:cSldViewPr snapToGrid="0">
      <p:cViewPr varScale="1">
        <p:scale>
          <a:sx n="114" d="100"/>
          <a:sy n="114" d="100"/>
        </p:scale>
        <p:origin x="15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96E260-A7E1-46FE-8359-19E662710781}" type="datetimeFigureOut">
              <a:rPr lang="en-NZ" smtClean="0"/>
              <a:t>14/04/2019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D9280F8-91FF-4915-8AE3-2769A941B24B}" type="slidenum">
              <a:rPr lang="en-NZ" smtClean="0"/>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96E260-A7E1-46FE-8359-19E662710781}" type="datetimeFigureOut">
              <a:rPr lang="en-NZ" smtClean="0"/>
              <a:t>14/04/2019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D9280F8-91FF-4915-8AE3-2769A941B24B}" type="slidenum">
              <a:rPr lang="en-NZ" smtClean="0"/>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96E260-A7E1-46FE-8359-19E662710781}" type="datetimeFigureOut">
              <a:rPr lang="en-NZ" smtClean="0"/>
              <a:t>14/04/2019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D9280F8-91FF-4915-8AE3-2769A941B24B}" type="slidenum">
              <a:rPr lang="en-NZ" smtClean="0"/>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96E260-A7E1-46FE-8359-19E662710781}" type="datetimeFigureOut">
              <a:rPr lang="en-NZ" smtClean="0"/>
              <a:t>14/04/2019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D9280F8-91FF-4915-8AE3-2769A941B24B}" type="slidenum">
              <a:rPr lang="en-NZ" smtClean="0"/>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6E260-A7E1-46FE-8359-19E662710781}" type="datetimeFigureOut">
              <a:rPr lang="en-NZ" smtClean="0"/>
              <a:t>14/04/2019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D9280F8-91FF-4915-8AE3-2769A941B24B}" type="slidenum">
              <a:rPr lang="en-NZ" smtClean="0"/>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96E260-A7E1-46FE-8359-19E662710781}" type="datetimeFigureOut">
              <a:rPr lang="en-NZ" smtClean="0"/>
              <a:t>14/04/2019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D9280F8-91FF-4915-8AE3-2769A941B24B}" type="slidenum">
              <a:rPr lang="en-NZ" smtClean="0"/>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96E260-A7E1-46FE-8359-19E662710781}" type="datetimeFigureOut">
              <a:rPr lang="en-NZ" smtClean="0"/>
              <a:t>14/04/2019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2D9280F8-91FF-4915-8AE3-2769A941B24B}" type="slidenum">
              <a:rPr lang="en-NZ" smtClean="0"/>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96E260-A7E1-46FE-8359-19E662710781}" type="datetimeFigureOut">
              <a:rPr lang="en-NZ" smtClean="0"/>
              <a:t>14/04/2019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2D9280F8-91FF-4915-8AE3-2769A941B24B}" type="slidenum">
              <a:rPr lang="en-NZ" smtClean="0"/>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6E260-A7E1-46FE-8359-19E662710781}" type="datetimeFigureOut">
              <a:rPr lang="en-NZ" smtClean="0"/>
              <a:t>14/04/2019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2D9280F8-91FF-4915-8AE3-2769A941B24B}" type="slidenum">
              <a:rPr lang="en-NZ" smtClean="0"/>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96E260-A7E1-46FE-8359-19E662710781}" type="datetimeFigureOut">
              <a:rPr lang="en-NZ" smtClean="0"/>
              <a:t>14/04/2019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D9280F8-91FF-4915-8AE3-2769A941B24B}" type="slidenum">
              <a:rPr lang="en-NZ" smtClean="0"/>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96E260-A7E1-46FE-8359-19E662710781}" type="datetimeFigureOut">
              <a:rPr lang="en-NZ" smtClean="0"/>
              <a:t>14/04/2019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D9280F8-91FF-4915-8AE3-2769A941B24B}" type="slidenum">
              <a:rPr lang="en-NZ" smtClean="0"/>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6E260-A7E1-46FE-8359-19E662710781}" type="datetimeFigureOut">
              <a:rPr lang="en-NZ" smtClean="0"/>
              <a:t>14/04/2019</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280F8-91FF-4915-8AE3-2769A941B24B}" type="slidenum">
              <a:rPr lang="en-NZ" smtClean="0"/>
              <a:t>‹#›</a:t>
            </a:fld>
            <a:endParaRPr lang="en-NZ"/>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4523" y="686135"/>
            <a:ext cx="7772400" cy="2387600"/>
          </a:xfrm>
        </p:spPr>
        <p:txBody>
          <a:bodyPr>
            <a:noAutofit/>
          </a:bodyPr>
          <a:lstStyle/>
          <a:p>
            <a:r>
              <a:rPr lang="en-NZ" sz="5400" dirty="0">
                <a:solidFill>
                  <a:schemeClr val="accent2">
                    <a:lumMod val="60000"/>
                    <a:lumOff val="40000"/>
                  </a:schemeClr>
                </a:solidFill>
                <a:latin typeface="Amatic SC" panose="00000500000000000000" pitchFamily="2" charset="-79"/>
                <a:cs typeface="Amatic SC" panose="00000500000000000000" pitchFamily="2" charset="-79"/>
              </a:rPr>
              <a:t>“Who do you say I am?”</a:t>
            </a:r>
          </a:p>
        </p:txBody>
      </p:sp>
      <p:sp>
        <p:nvSpPr>
          <p:cNvPr id="3" name="Subtitle 2"/>
          <p:cNvSpPr>
            <a:spLocks noGrp="1"/>
          </p:cNvSpPr>
          <p:nvPr>
            <p:ph type="subTitle" idx="1"/>
          </p:nvPr>
        </p:nvSpPr>
        <p:spPr/>
        <p:txBody>
          <a:bodyPr/>
          <a:lstStyle/>
          <a:p>
            <a:r>
              <a:rPr lang="en-NZ" dirty="0"/>
              <a:t>Matthew 16:13-28</a:t>
            </a:r>
            <a:r>
              <a:rPr lang="en-NZ" b="1" dirty="0"/>
              <a:t> </a:t>
            </a:r>
            <a:endParaRPr lang="en-N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6000" dirty="0">
                <a:solidFill>
                  <a:schemeClr val="accent2">
                    <a:lumMod val="60000"/>
                    <a:lumOff val="40000"/>
                  </a:schemeClr>
                </a:solidFill>
                <a:latin typeface="Amatic SC" panose="00000500000000000000" pitchFamily="2" charset="-79"/>
                <a:cs typeface="Amatic SC" panose="00000500000000000000" pitchFamily="2" charset="-79"/>
              </a:rPr>
              <a:t>Take time to pray</a:t>
            </a:r>
          </a:p>
        </p:txBody>
      </p:sp>
      <p:sp>
        <p:nvSpPr>
          <p:cNvPr id="3" name="Content Placeholder 2"/>
          <p:cNvSpPr>
            <a:spLocks noGrp="1"/>
          </p:cNvSpPr>
          <p:nvPr>
            <p:ph idx="1"/>
          </p:nvPr>
        </p:nvSpPr>
        <p:spPr/>
        <p:txBody>
          <a:bodyPr/>
          <a:lstStyle/>
          <a:p>
            <a:r>
              <a:rPr lang="en-NZ" dirty="0"/>
              <a:t>Thursday 18 April 7:30 pm at Glenda’s place</a:t>
            </a:r>
          </a:p>
          <a:p>
            <a:r>
              <a:rPr lang="en-NZ" dirty="0"/>
              <a:t>Sunday 28 April downstairs 9:45 to 10:13 am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6000" dirty="0">
                <a:solidFill>
                  <a:schemeClr val="accent2">
                    <a:lumMod val="60000"/>
                    <a:lumOff val="40000"/>
                  </a:schemeClr>
                </a:solidFill>
                <a:latin typeface="Amatic SC" panose="00000500000000000000" pitchFamily="2" charset="-79"/>
                <a:cs typeface="Amatic SC" panose="00000500000000000000" pitchFamily="2" charset="-79"/>
              </a:rPr>
              <a:t>Follow me!</a:t>
            </a:r>
          </a:p>
        </p:txBody>
      </p:sp>
      <p:sp>
        <p:nvSpPr>
          <p:cNvPr id="3" name="Content Placeholder 2"/>
          <p:cNvSpPr>
            <a:spLocks noGrp="1"/>
          </p:cNvSpPr>
          <p:nvPr>
            <p:ph idx="1"/>
          </p:nvPr>
        </p:nvSpPr>
        <p:spPr/>
        <p:txBody>
          <a:bodyPr/>
          <a:lstStyle/>
          <a:p>
            <a:r>
              <a:rPr lang="en-NZ" b="1" baseline="30000" dirty="0"/>
              <a:t>18 </a:t>
            </a:r>
            <a:r>
              <a:rPr lang="en-NZ" dirty="0"/>
              <a:t>Very truly I tell you, when you were younger you dressed yourself and went where you wanted; but when you are old you will stretch out your hands, and someone else will dress you and lead you where you do not want to go.’ </a:t>
            </a:r>
            <a:r>
              <a:rPr lang="en-NZ" b="1" baseline="30000" dirty="0"/>
              <a:t>19 </a:t>
            </a:r>
            <a:r>
              <a:rPr lang="en-NZ" dirty="0"/>
              <a:t>Jesus said this to indicate the kind of death by which Peter would glorify God. Then he said to him, ‘Follow me!’</a:t>
            </a:r>
          </a:p>
          <a:p>
            <a:pPr lvl="1" algn="r"/>
            <a:r>
              <a:rPr lang="en-NZ" dirty="0"/>
              <a:t>John 21:18-19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1034" name="Picture 10"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3254556"/>
            <a:ext cx="2270728" cy="29916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magazine covers with jesus"/>
          <p:cNvPicPr>
            <a:picLocks noChangeAspect="1" noChangeArrowheads="1"/>
          </p:cNvPicPr>
          <p:nvPr/>
        </p:nvPicPr>
        <p:blipFill rotWithShape="1">
          <a:blip r:embed="rId3">
            <a:extLst>
              <a:ext uri="{28A0092B-C50C-407E-A947-70E740481C1C}">
                <a14:useLocalDpi xmlns:a14="http://schemas.microsoft.com/office/drawing/2010/main" val="0"/>
              </a:ext>
            </a:extLst>
          </a:blip>
          <a:srcRect l="5492" t="4456" r="7663" b="4147"/>
          <a:stretch>
            <a:fillRect/>
          </a:stretch>
        </p:blipFill>
        <p:spPr bwMode="auto">
          <a:xfrm>
            <a:off x="628650" y="299231"/>
            <a:ext cx="2270727" cy="28015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magazine covers with jes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9452" y="280613"/>
            <a:ext cx="2325898" cy="282015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magazine covers with jes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8213" y="280613"/>
            <a:ext cx="2274804" cy="275143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magazine covers with jes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7657" y="3234867"/>
            <a:ext cx="2235917" cy="303106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magazine covers with jesu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9452" y="3234867"/>
            <a:ext cx="2343496" cy="3071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6000" dirty="0">
                <a:solidFill>
                  <a:schemeClr val="accent2">
                    <a:lumMod val="60000"/>
                    <a:lumOff val="40000"/>
                  </a:schemeClr>
                </a:solidFill>
                <a:latin typeface="Amatic SC" panose="00000500000000000000" pitchFamily="2" charset="-79"/>
                <a:cs typeface="Amatic SC" panose="00000500000000000000" pitchFamily="2" charset="-79"/>
              </a:rPr>
              <a:t>Two Questions:</a:t>
            </a:r>
          </a:p>
        </p:txBody>
      </p:sp>
      <p:sp>
        <p:nvSpPr>
          <p:cNvPr id="3" name="Content Placeholder 2"/>
          <p:cNvSpPr>
            <a:spLocks noGrp="1"/>
          </p:cNvSpPr>
          <p:nvPr>
            <p:ph idx="1"/>
          </p:nvPr>
        </p:nvSpPr>
        <p:spPr/>
        <p:txBody>
          <a:bodyPr/>
          <a:lstStyle/>
          <a:p>
            <a:r>
              <a:rPr lang="en-NZ" dirty="0"/>
              <a:t>“Who do people say I am?” </a:t>
            </a:r>
          </a:p>
          <a:p>
            <a:r>
              <a:rPr lang="en-NZ" dirty="0"/>
              <a:t>“Who </a:t>
            </a:r>
            <a:r>
              <a:rPr lang="en-NZ"/>
              <a:t>do </a:t>
            </a:r>
            <a:r>
              <a:rPr lang="en-NZ" u="sng"/>
              <a:t>you</a:t>
            </a:r>
            <a:r>
              <a:rPr lang="en-NZ"/>
              <a:t> say </a:t>
            </a:r>
            <a:r>
              <a:rPr lang="en-NZ" dirty="0"/>
              <a:t>I am?”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6000" dirty="0">
                <a:solidFill>
                  <a:schemeClr val="accent2">
                    <a:lumMod val="60000"/>
                    <a:lumOff val="40000"/>
                  </a:schemeClr>
                </a:solidFill>
                <a:latin typeface="Amatic SC" panose="00000500000000000000" pitchFamily="2" charset="-79"/>
                <a:cs typeface="Amatic SC" panose="00000500000000000000" pitchFamily="2" charset="-79"/>
              </a:rPr>
              <a:t>Who … ?</a:t>
            </a:r>
          </a:p>
        </p:txBody>
      </p:sp>
      <p:sp>
        <p:nvSpPr>
          <p:cNvPr id="3" name="Content Placeholder 2"/>
          <p:cNvSpPr>
            <a:spLocks noGrp="1"/>
          </p:cNvSpPr>
          <p:nvPr>
            <p:ph idx="1"/>
          </p:nvPr>
        </p:nvSpPr>
        <p:spPr/>
        <p:txBody>
          <a:bodyPr/>
          <a:lstStyle/>
          <a:p>
            <a:r>
              <a:rPr lang="en-NZ" dirty="0"/>
              <a:t>There is much more to Jesus that a great title</a:t>
            </a:r>
          </a:p>
          <a:p>
            <a:r>
              <a:rPr lang="en-NZ" dirty="0"/>
              <a:t>Jesus’ question calls for a response – not just a statement of faith</a:t>
            </a:r>
          </a:p>
          <a:p>
            <a:r>
              <a:rPr lang="en-NZ" dirty="0"/>
              <a:t>Following Jesus is not just a one-time decision</a:t>
            </a:r>
          </a:p>
          <a:p>
            <a:r>
              <a:rPr lang="en-NZ" dirty="0"/>
              <a:t>Peter struggled to hear what Jesus was saying</a:t>
            </a:r>
          </a:p>
          <a:p>
            <a:endParaRPr lang="en-NZ" dirty="0"/>
          </a:p>
          <a:p>
            <a:r>
              <a:rPr lang="en-NZ" dirty="0"/>
              <a:t>“Facts” Video</a:t>
            </a:r>
          </a:p>
        </p:txBody>
      </p:sp>
    </p:spTree>
    <p:extLst>
      <p:ext uri="{BB962C8B-B14F-4D97-AF65-F5344CB8AC3E}">
        <p14:creationId xmlns:p14="http://schemas.microsoft.com/office/powerpoint/2010/main" val="187639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6000" dirty="0">
                <a:solidFill>
                  <a:schemeClr val="accent2">
                    <a:lumMod val="60000"/>
                    <a:lumOff val="40000"/>
                  </a:schemeClr>
                </a:solidFill>
                <a:latin typeface="Amatic SC" panose="00000500000000000000" pitchFamily="2" charset="-79"/>
                <a:cs typeface="Amatic SC" panose="00000500000000000000" pitchFamily="2" charset="-79"/>
              </a:rPr>
              <a:t>Who … ?</a:t>
            </a:r>
          </a:p>
        </p:txBody>
      </p:sp>
      <p:sp>
        <p:nvSpPr>
          <p:cNvPr id="3" name="Content Placeholder 2"/>
          <p:cNvSpPr>
            <a:spLocks noGrp="1"/>
          </p:cNvSpPr>
          <p:nvPr>
            <p:ph idx="1"/>
          </p:nvPr>
        </p:nvSpPr>
        <p:spPr/>
        <p:txBody>
          <a:bodyPr/>
          <a:lstStyle/>
          <a:p>
            <a:r>
              <a:rPr lang="en-NZ" dirty="0"/>
              <a:t>There is much more to Jesus that a great title</a:t>
            </a:r>
          </a:p>
          <a:p>
            <a:r>
              <a:rPr lang="en-NZ" dirty="0"/>
              <a:t>Jesus’ question calls for a response – not just a statement of faith</a:t>
            </a:r>
          </a:p>
          <a:p>
            <a:r>
              <a:rPr lang="en-NZ" dirty="0"/>
              <a:t>Following Jesus is not just a one-time decision.</a:t>
            </a:r>
          </a:p>
          <a:p>
            <a:r>
              <a:rPr lang="en-NZ" dirty="0"/>
              <a:t>Peter struggled to hear what Jesus was saying</a:t>
            </a:r>
          </a:p>
          <a:p>
            <a:endParaRPr lang="en-NZ" dirty="0"/>
          </a:p>
          <a:p>
            <a:r>
              <a:rPr lang="en-NZ" i="1" dirty="0"/>
              <a:t>Why don’t facts convince people?</a:t>
            </a:r>
          </a:p>
        </p:txBody>
      </p:sp>
    </p:spTree>
    <p:extLst>
      <p:ext uri="{BB962C8B-B14F-4D97-AF65-F5344CB8AC3E}">
        <p14:creationId xmlns:p14="http://schemas.microsoft.com/office/powerpoint/2010/main" val="2424788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4800" dirty="0">
                <a:solidFill>
                  <a:schemeClr val="accent2">
                    <a:lumMod val="60000"/>
                    <a:lumOff val="40000"/>
                  </a:schemeClr>
                </a:solidFill>
                <a:latin typeface="Amatic SC" panose="00000500000000000000" pitchFamily="2" charset="-79"/>
                <a:cs typeface="Amatic SC" panose="00000500000000000000" pitchFamily="2" charset="-79"/>
              </a:rPr>
              <a:t>What areas of our hearts might God want to work on?</a:t>
            </a:r>
          </a:p>
        </p:txBody>
      </p:sp>
      <p:sp>
        <p:nvSpPr>
          <p:cNvPr id="3" name="Content Placeholder 2"/>
          <p:cNvSpPr>
            <a:spLocks noGrp="1"/>
          </p:cNvSpPr>
          <p:nvPr>
            <p:ph idx="1"/>
          </p:nvPr>
        </p:nvSpPr>
        <p:spPr/>
        <p:txBody>
          <a:bodyPr/>
          <a:lstStyle/>
          <a:p>
            <a:pPr lvl="0"/>
            <a:r>
              <a:rPr lang="en-NZ" dirty="0"/>
              <a:t>A greater compassion for lost people</a:t>
            </a:r>
          </a:p>
          <a:p>
            <a:pPr lvl="0"/>
            <a:r>
              <a:rPr lang="en-NZ" dirty="0"/>
              <a:t>A love for those that we don't really like that much </a:t>
            </a:r>
          </a:p>
          <a:p>
            <a:pPr lvl="0"/>
            <a:r>
              <a:rPr lang="en-NZ" dirty="0"/>
              <a:t>Extending Grace to someone who has hurt us </a:t>
            </a:r>
          </a:p>
          <a:p>
            <a:pPr lvl="0"/>
            <a:r>
              <a:rPr lang="en-NZ" dirty="0"/>
              <a:t>Letting go of resentment towards God when things seem to turn to custard </a:t>
            </a:r>
          </a:p>
          <a:p>
            <a:pPr lvl="0"/>
            <a:r>
              <a:rPr lang="en-NZ" dirty="0"/>
              <a:t>Living by standard of holiness even our Christian friends don't expect </a:t>
            </a:r>
          </a:p>
          <a:p>
            <a:endParaRPr lang="en-NZ" dirty="0"/>
          </a:p>
        </p:txBody>
      </p:sp>
    </p:spTree>
    <p:extLst>
      <p:ext uri="{BB962C8B-B14F-4D97-AF65-F5344CB8AC3E}">
        <p14:creationId xmlns:p14="http://schemas.microsoft.com/office/powerpoint/2010/main" val="3900107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4800" dirty="0">
                <a:solidFill>
                  <a:schemeClr val="accent2">
                    <a:lumMod val="60000"/>
                    <a:lumOff val="40000"/>
                  </a:schemeClr>
                </a:solidFill>
                <a:latin typeface="Amatic SC" panose="00000500000000000000" pitchFamily="2" charset="-79"/>
                <a:cs typeface="Amatic SC" panose="00000500000000000000" pitchFamily="2" charset="-79"/>
              </a:rPr>
              <a:t>What areas of our hearts might God want to work on?</a:t>
            </a:r>
          </a:p>
        </p:txBody>
      </p:sp>
      <p:sp>
        <p:nvSpPr>
          <p:cNvPr id="3" name="Content Placeholder 2"/>
          <p:cNvSpPr>
            <a:spLocks noGrp="1"/>
          </p:cNvSpPr>
          <p:nvPr>
            <p:ph idx="1"/>
          </p:nvPr>
        </p:nvSpPr>
        <p:spPr/>
        <p:txBody>
          <a:bodyPr/>
          <a:lstStyle/>
          <a:p>
            <a:r>
              <a:rPr lang="en-NZ" dirty="0"/>
              <a:t>Often I am tempted to fill my schedule with activity</a:t>
            </a:r>
          </a:p>
          <a:p>
            <a:r>
              <a:rPr lang="en-NZ" dirty="0"/>
              <a:t>At other times, God is calling me to complete a task</a:t>
            </a:r>
          </a:p>
          <a:p>
            <a:endParaRPr lang="en-NZ" dirty="0"/>
          </a:p>
          <a:p>
            <a:r>
              <a:rPr lang="en-NZ" i="1" dirty="0"/>
              <a:t>What might God be saying to you? </a:t>
            </a:r>
          </a:p>
          <a:p>
            <a:r>
              <a:rPr lang="en-NZ" i="1" dirty="0"/>
              <a:t>… to us as a church?</a:t>
            </a:r>
          </a:p>
        </p:txBody>
      </p:sp>
    </p:spTree>
    <p:extLst>
      <p:ext uri="{BB962C8B-B14F-4D97-AF65-F5344CB8AC3E}">
        <p14:creationId xmlns:p14="http://schemas.microsoft.com/office/powerpoint/2010/main" val="238213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6000" dirty="0">
                <a:solidFill>
                  <a:schemeClr val="accent2">
                    <a:lumMod val="60000"/>
                    <a:lumOff val="40000"/>
                  </a:schemeClr>
                </a:solidFill>
                <a:latin typeface="Amatic SC" panose="00000500000000000000" pitchFamily="2" charset="-79"/>
                <a:cs typeface="Amatic SC" panose="00000500000000000000" pitchFamily="2" charset="-79"/>
              </a:rPr>
              <a:t>ACPC</a:t>
            </a:r>
          </a:p>
        </p:txBody>
      </p:sp>
      <p:sp>
        <p:nvSpPr>
          <p:cNvPr id="3" name="Content Placeholder 2"/>
          <p:cNvSpPr>
            <a:spLocks noGrp="1"/>
          </p:cNvSpPr>
          <p:nvPr>
            <p:ph idx="1"/>
          </p:nvPr>
        </p:nvSpPr>
        <p:spPr>
          <a:xfrm>
            <a:off x="628650" y="1825625"/>
            <a:ext cx="7886700" cy="4732338"/>
          </a:xfrm>
        </p:spPr>
        <p:txBody>
          <a:bodyPr/>
          <a:lstStyle/>
          <a:p>
            <a:r>
              <a:rPr lang="en-NZ" i="1" dirty="0"/>
              <a:t>“We seek first of all to be known as a community who worships Jesus Christ. Through the education and spiritual development of all our people, we seek to grow in him and to grow together in love and grace. As we know Jesus, we seek to make him known in our neighbourhood, beginning in Vincent St. We do this through hospitality, programmes in and with the community, through pastoral care, service to others and through sharing our faith.”</a:t>
            </a:r>
          </a:p>
          <a:p>
            <a:endParaRPr lang="en-NZ" i="1" dirty="0"/>
          </a:p>
          <a:p>
            <a:r>
              <a:rPr lang="en-NZ" dirty="0"/>
              <a:t>Worship - Grow - Serve</a:t>
            </a:r>
          </a:p>
          <a:p>
            <a:endParaRPr lang="en-NZ" dirty="0"/>
          </a:p>
        </p:txBody>
      </p:sp>
    </p:spTree>
    <p:extLst>
      <p:ext uri="{BB962C8B-B14F-4D97-AF65-F5344CB8AC3E}">
        <p14:creationId xmlns:p14="http://schemas.microsoft.com/office/powerpoint/2010/main" val="133233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NZ" dirty="0">
                <a:solidFill>
                  <a:schemeClr val="accent2">
                    <a:lumMod val="60000"/>
                    <a:lumOff val="40000"/>
                  </a:schemeClr>
                </a:solidFill>
              </a:rPr>
              <a:t>www.kiwichurch.org.nz</a:t>
            </a:r>
          </a:p>
        </p:txBody>
      </p:sp>
      <p:pic>
        <p:nvPicPr>
          <p:cNvPr id="4" name="Content Placeholder 3" descr="Kiwi Church Whanau March 2019.jpg"/>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262380" y="1725295"/>
            <a:ext cx="6616700" cy="472122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2791</TotalTime>
  <Words>362</Words>
  <Application>Microsoft Office PowerPoint</Application>
  <PresentationFormat>On-screen Show (4:3)</PresentationFormat>
  <Paragraphs>42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Amatic SC</vt:lpstr>
      <vt:lpstr>Arial</vt:lpstr>
      <vt:lpstr>Calibri</vt:lpstr>
      <vt:lpstr>Calibri Light</vt:lpstr>
      <vt:lpstr>Office Theme</vt:lpstr>
      <vt:lpstr>“Who do you say I am?”</vt:lpstr>
      <vt:lpstr>PowerPoint Presentation</vt:lpstr>
      <vt:lpstr>Two Questions:</vt:lpstr>
      <vt:lpstr>Who … ?</vt:lpstr>
      <vt:lpstr>Who … ?</vt:lpstr>
      <vt:lpstr>What areas of our hearts might God want to work on?</vt:lpstr>
      <vt:lpstr>What areas of our hearts might God want to work on?</vt:lpstr>
      <vt:lpstr>ACPC</vt:lpstr>
      <vt:lpstr>www.kiwichurch.org.nz</vt:lpstr>
      <vt:lpstr>Take time to pray</vt:lpstr>
      <vt:lpstr>Follow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Cox</dc:creator>
  <cp:lastModifiedBy>Panel</cp:lastModifiedBy>
  <cp:revision>9</cp:revision>
  <dcterms:created xsi:type="dcterms:W3CDTF">2017-08-01T09:01:00Z</dcterms:created>
  <dcterms:modified xsi:type="dcterms:W3CDTF">2019-04-13T23:28:30Z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1033-10.2.0.7635</vt:lpwstr>
  </property>
</Properties>
</file>