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4" r:id="rId7"/>
    <p:sldId id="262" r:id="rId8"/>
    <p:sldId id="263" r:id="rId9"/>
    <p:sldId id="264" r:id="rId10"/>
    <p:sldId id="267" r:id="rId11"/>
    <p:sldId id="272" r:id="rId12"/>
    <p:sldId id="273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611"/>
    <a:srgbClr val="FFE38B"/>
    <a:srgbClr val="4C3A00"/>
    <a:srgbClr val="C9A6E4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47" d="100"/>
          <a:sy n="47" d="100"/>
        </p:scale>
        <p:origin x="1677" y="11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931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329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865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712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774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77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566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545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191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604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F0557-B649-4ED4-B30D-4F5A80E582CE}" type="datetimeFigureOut">
              <a:rPr lang="en-NZ" smtClean="0"/>
              <a:t>12/02/2021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D134A-9B7B-4F5B-94D2-B45D7692AF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2868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b="1" dirty="0" smtClean="0">
                <a:solidFill>
                  <a:srgbClr val="FFE38B"/>
                </a:solidFill>
              </a:rPr>
              <a:t>Get into Acts</a:t>
            </a:r>
            <a:r>
              <a:rPr lang="en-NZ" i="1" dirty="0" smtClean="0">
                <a:solidFill>
                  <a:srgbClr val="FFC611"/>
                </a:solidFill>
              </a:rPr>
              <a:t>(ion)</a:t>
            </a:r>
            <a:r>
              <a:rPr lang="en-NZ" b="1" dirty="0" smtClean="0">
                <a:solidFill>
                  <a:srgbClr val="FFE38B"/>
                </a:solidFill>
              </a:rPr>
              <a:t>!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Acts 1:1-26</a:t>
            </a:r>
          </a:p>
          <a:p>
            <a:pPr>
              <a:spcBef>
                <a:spcPts val="0"/>
              </a:spcBef>
            </a:pPr>
            <a:r>
              <a:rPr lang="en-NZ" sz="3600" i="1" dirty="0" smtClean="0"/>
              <a:t>Reading: 1-14</a:t>
            </a:r>
            <a:endParaRPr lang="en-NZ" sz="3600" i="1" dirty="0"/>
          </a:p>
        </p:txBody>
      </p:sp>
    </p:spTree>
    <p:extLst>
      <p:ext uri="{BB962C8B-B14F-4D97-AF65-F5344CB8AC3E}">
        <p14:creationId xmlns:p14="http://schemas.microsoft.com/office/powerpoint/2010/main" val="22705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 smtClean="0">
                <a:solidFill>
                  <a:srgbClr val="FFE38B"/>
                </a:solidFill>
              </a:rPr>
              <a:t>How?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96218" cy="4351338"/>
          </a:xfrm>
        </p:spPr>
        <p:txBody>
          <a:bodyPr>
            <a:normAutofit/>
          </a:bodyPr>
          <a:lstStyle/>
          <a:p>
            <a:r>
              <a:rPr lang="en-NZ" dirty="0"/>
              <a:t>Accurate </a:t>
            </a:r>
            <a:r>
              <a:rPr lang="en-NZ" u="sng" dirty="0"/>
              <a:t>historical</a:t>
            </a:r>
            <a:r>
              <a:rPr lang="en-NZ" dirty="0"/>
              <a:t> </a:t>
            </a:r>
            <a:r>
              <a:rPr lang="en-NZ" dirty="0" smtClean="0"/>
              <a:t>detail</a:t>
            </a:r>
          </a:p>
          <a:p>
            <a:r>
              <a:rPr lang="en-NZ" dirty="0" smtClean="0"/>
              <a:t>Literary </a:t>
            </a:r>
            <a:r>
              <a:rPr lang="en-NZ" u="sng" dirty="0" smtClean="0"/>
              <a:t>excellence</a:t>
            </a:r>
          </a:p>
          <a:p>
            <a:r>
              <a:rPr lang="en-NZ" dirty="0" smtClean="0"/>
              <a:t>Dramatic </a:t>
            </a:r>
            <a:r>
              <a:rPr lang="en-NZ" u="sng" dirty="0" smtClean="0"/>
              <a:t>description</a:t>
            </a:r>
          </a:p>
          <a:p>
            <a:r>
              <a:rPr lang="en-NZ" u="sng" dirty="0" smtClean="0"/>
              <a:t>Objective</a:t>
            </a:r>
            <a:r>
              <a:rPr lang="en-NZ" dirty="0" smtClean="0"/>
              <a:t> account</a:t>
            </a:r>
          </a:p>
          <a:p>
            <a:r>
              <a:rPr lang="en-NZ" dirty="0" smtClean="0"/>
              <a:t>Effective </a:t>
            </a:r>
            <a:r>
              <a:rPr lang="en-NZ" dirty="0"/>
              <a:t>use of </a:t>
            </a:r>
            <a:r>
              <a:rPr lang="en-NZ" u="sng" dirty="0" smtClean="0"/>
              <a:t>speeches</a:t>
            </a:r>
            <a:endParaRPr lang="en-NZ" u="sng" dirty="0"/>
          </a:p>
        </p:txBody>
      </p:sp>
      <p:pic>
        <p:nvPicPr>
          <p:cNvPr id="7170" name="Picture 2" descr="Image result for book of a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62" y="1466849"/>
            <a:ext cx="5786438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3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3074" name="Picture 2" descr="Image result for letter parch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b="1236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9195" y="1396871"/>
            <a:ext cx="694273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0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4</a:t>
            </a:r>
            <a:r>
              <a:rPr lang="en-NZ" sz="3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On one occasion, while he was eating with them, he gave them this command: ‘Do not leave Jerusalem, but wait for the gift my Father promised, which you have heard me speak about.</a:t>
            </a:r>
            <a:r>
              <a:rPr lang="en-NZ" sz="30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5 </a:t>
            </a:r>
            <a:r>
              <a:rPr lang="en-NZ" sz="3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For John baptised with / in water, but in a few days you will be baptised with / in the Holy Spirit.’</a:t>
            </a:r>
          </a:p>
          <a:p>
            <a:r>
              <a:rPr lang="en-NZ" sz="30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6</a:t>
            </a:r>
            <a:r>
              <a:rPr lang="en-NZ" sz="3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Then they gathered round him and asked him, ‘Lord, are you at this time going to restore the kingdom to Israel</a:t>
            </a:r>
            <a:r>
              <a:rPr lang="en-NZ" sz="30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?’</a:t>
            </a:r>
          </a:p>
          <a:p>
            <a:r>
              <a:rPr lang="en-NZ" sz="30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7</a:t>
            </a:r>
            <a:r>
              <a:rPr lang="en-NZ" sz="3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He said to them: ‘It is not for you to know the times or dates the Father has set by his own authority. </a:t>
            </a:r>
          </a:p>
          <a:p>
            <a:endParaRPr lang="en-NZ" sz="3200" dirty="0">
              <a:solidFill>
                <a:srgbClr val="4C3A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9195" y="531168"/>
            <a:ext cx="5286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Disciples’ Blooper</a:t>
            </a:r>
            <a:endParaRPr lang="en-NZ" sz="4000" b="1" dirty="0">
              <a:solidFill>
                <a:srgbClr val="4C3A0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5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3074" name="Picture 2" descr="Image result for letter parch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b="1236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9195" y="1396871"/>
            <a:ext cx="65918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aseline="300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8</a:t>
            </a:r>
            <a:r>
              <a:rPr lang="en-NZ" sz="32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NZ" sz="32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But you will receive power when the Holy Spirit comes on you; and you will be my witnesses in Jerusalem, and in all Judea and Samaria, and to the ends of the earth.’</a:t>
            </a:r>
          </a:p>
          <a:p>
            <a:r>
              <a:rPr lang="en-NZ" sz="32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9</a:t>
            </a:r>
            <a:r>
              <a:rPr lang="en-NZ" sz="32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 After he said this, he was taken up before their very eyes, and a cloud hid him from their sight.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9195" y="531168"/>
            <a:ext cx="5286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Jesus’ Blueprint</a:t>
            </a:r>
            <a:endParaRPr lang="en-NZ" sz="4000" b="1" dirty="0">
              <a:solidFill>
                <a:srgbClr val="4C3A0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5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>
                <a:solidFill>
                  <a:srgbClr val="FFE38B"/>
                </a:solidFill>
              </a:rPr>
              <a:t>Significance </a:t>
            </a:r>
            <a:r>
              <a:rPr lang="en-NZ" b="1" dirty="0">
                <a:solidFill>
                  <a:srgbClr val="FFE38B"/>
                </a:solidFill>
              </a:rPr>
              <a:t>of the </a:t>
            </a:r>
            <a:r>
              <a:rPr lang="en-NZ" b="1" dirty="0">
                <a:solidFill>
                  <a:srgbClr val="FFE38B"/>
                </a:solidFill>
              </a:rPr>
              <a:t>Ascension?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50" y="1825625"/>
            <a:ext cx="3829050" cy="4351338"/>
          </a:xfrm>
        </p:spPr>
        <p:txBody>
          <a:bodyPr/>
          <a:lstStyle/>
          <a:p>
            <a:pPr lvl="0"/>
            <a:r>
              <a:rPr lang="en-NZ" dirty="0" smtClean="0"/>
              <a:t>A hint </a:t>
            </a:r>
            <a:r>
              <a:rPr lang="en-NZ" dirty="0"/>
              <a:t>of Jesus’ </a:t>
            </a:r>
            <a:r>
              <a:rPr lang="en-NZ" u="sng" dirty="0" smtClean="0"/>
              <a:t>glory</a:t>
            </a:r>
          </a:p>
          <a:p>
            <a:pPr lvl="0"/>
            <a:r>
              <a:rPr lang="en-NZ" dirty="0" smtClean="0"/>
              <a:t>Jesus obviously won’t </a:t>
            </a:r>
            <a:r>
              <a:rPr lang="en-NZ" u="sng" dirty="0" smtClean="0"/>
              <a:t>die</a:t>
            </a:r>
            <a:r>
              <a:rPr lang="en-NZ" dirty="0" smtClean="0"/>
              <a:t> again</a:t>
            </a:r>
          </a:p>
          <a:p>
            <a:pPr lvl="0"/>
            <a:r>
              <a:rPr lang="en-NZ" dirty="0" smtClean="0"/>
              <a:t>Jesus </a:t>
            </a:r>
            <a:r>
              <a:rPr lang="en-NZ" dirty="0"/>
              <a:t>had to leave in order for the </a:t>
            </a:r>
            <a:r>
              <a:rPr lang="en-NZ" u="sng" dirty="0" smtClean="0"/>
              <a:t>Holy</a:t>
            </a:r>
            <a:r>
              <a:rPr lang="en-NZ" dirty="0" smtClean="0"/>
              <a:t> </a:t>
            </a:r>
            <a:r>
              <a:rPr lang="en-NZ" u="sng" dirty="0" smtClean="0"/>
              <a:t>Spirit</a:t>
            </a:r>
            <a:r>
              <a:rPr lang="en-NZ" dirty="0" smtClean="0"/>
              <a:t> to come</a:t>
            </a:r>
          </a:p>
          <a:p>
            <a:pPr lvl="0"/>
            <a:r>
              <a:rPr lang="en-NZ" dirty="0" smtClean="0"/>
              <a:t>A model </a:t>
            </a:r>
            <a:r>
              <a:rPr lang="en-NZ" dirty="0"/>
              <a:t>for the </a:t>
            </a:r>
            <a:r>
              <a:rPr lang="en-NZ" u="sng" dirty="0" smtClean="0"/>
              <a:t>second-coming</a:t>
            </a:r>
            <a:endParaRPr lang="en-NZ" u="sng" dirty="0"/>
          </a:p>
        </p:txBody>
      </p:sp>
      <p:pic>
        <p:nvPicPr>
          <p:cNvPr id="10242" name="Picture 2" descr="Image result for jesus ascen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" y="1825625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6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>
                <a:solidFill>
                  <a:srgbClr val="FFE38B"/>
                </a:solidFill>
              </a:rPr>
              <a:t>Get into Acts(ion)!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10075" cy="4351338"/>
          </a:xfrm>
        </p:spPr>
        <p:txBody>
          <a:bodyPr/>
          <a:lstStyle/>
          <a:p>
            <a:r>
              <a:rPr lang="en-NZ" dirty="0" smtClean="0"/>
              <a:t>ACPC ‘21: </a:t>
            </a:r>
            <a:r>
              <a:rPr lang="en-NZ" u="sng" dirty="0" smtClean="0"/>
              <a:t>Moving</a:t>
            </a:r>
            <a:r>
              <a:rPr lang="en-NZ" dirty="0" smtClean="0"/>
              <a:t> Out – </a:t>
            </a:r>
            <a:r>
              <a:rPr lang="en-NZ" u="sng" dirty="0" smtClean="0"/>
              <a:t>Growing</a:t>
            </a:r>
            <a:r>
              <a:rPr lang="en-NZ" dirty="0" smtClean="0"/>
              <a:t> Up</a:t>
            </a:r>
          </a:p>
          <a:p>
            <a:r>
              <a:rPr lang="en-NZ" dirty="0" smtClean="0"/>
              <a:t>Get </a:t>
            </a:r>
            <a:r>
              <a:rPr lang="en-NZ" dirty="0"/>
              <a:t>ready for this amazing adventure in the book of Acts. Read it, reflect on it, discuss it and allow God’s Spirit to help you get into Acts ….. ion!</a:t>
            </a:r>
          </a:p>
          <a:p>
            <a:endParaRPr lang="en-NZ" dirty="0"/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804863"/>
            <a:ext cx="6019800" cy="50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4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548" y="916872"/>
            <a:ext cx="6723017" cy="5042263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6043340"/>
            <a:ext cx="10515600" cy="337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2400" dirty="0" smtClean="0"/>
              <a:t>Emma, Hannah and Ellie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2513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1026" name="Picture 2" descr="Image result for road to emma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16" y="640079"/>
            <a:ext cx="10967356" cy="466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26472" y="5527357"/>
            <a:ext cx="10515600" cy="337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NZ" sz="2400" dirty="0" smtClean="0"/>
              <a:t>Emmaus evening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7662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2050" name="Picture 2" descr="Image result for Survival Guide for New Christi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8179">
            <a:off x="3172710" y="996298"/>
            <a:ext cx="5846579" cy="438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2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3074" name="Picture 2" descr="Image result for letter parch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b="1236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91970" y="1947000"/>
            <a:ext cx="65918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In my former book, </a:t>
            </a:r>
            <a:r>
              <a:rPr lang="en-NZ" sz="3200" dirty="0" err="1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Theophilus</a:t>
            </a:r>
            <a:r>
              <a:rPr lang="en-NZ" sz="32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, I </a:t>
            </a:r>
            <a:r>
              <a:rPr lang="en-NZ" sz="32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wrote about all that Jesus began to do and to teach </a:t>
            </a:r>
            <a:r>
              <a:rPr lang="en-NZ" sz="3200" baseline="300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2</a:t>
            </a:r>
            <a:r>
              <a:rPr lang="en-NZ" sz="3200" dirty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 until the day he was taken up to heaven, after giving instructions through the Holy Spirit to the apostles he had chosen</a:t>
            </a:r>
            <a:r>
              <a:rPr lang="en-NZ" sz="32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.</a:t>
            </a:r>
          </a:p>
          <a:p>
            <a:r>
              <a:rPr lang="en-NZ" sz="3200" dirty="0" smtClean="0">
                <a:solidFill>
                  <a:srgbClr val="4C3A00"/>
                </a:solidFill>
                <a:latin typeface="Bahnschrift SemiLight Condensed" panose="020B0502040204020203" pitchFamily="34" charset="0"/>
              </a:rPr>
              <a:t>Acts 1:1-2</a:t>
            </a:r>
            <a:endParaRPr lang="en-NZ" sz="3200" dirty="0">
              <a:solidFill>
                <a:srgbClr val="4C3A00"/>
              </a:solidFill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 smtClean="0">
                <a:solidFill>
                  <a:srgbClr val="FFE38B"/>
                </a:solidFill>
              </a:rPr>
              <a:t>What?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23560" cy="4583394"/>
          </a:xfrm>
        </p:spPr>
        <p:txBody>
          <a:bodyPr>
            <a:normAutofit/>
          </a:bodyPr>
          <a:lstStyle/>
          <a:p>
            <a:r>
              <a:rPr lang="en-NZ" dirty="0"/>
              <a:t>In Acts 1:1-2, Luke refers to his former book (see the prologue in Luke 1:1-4</a:t>
            </a:r>
            <a:r>
              <a:rPr lang="en-NZ" dirty="0" smtClean="0"/>
              <a:t>)</a:t>
            </a:r>
          </a:p>
          <a:p>
            <a:r>
              <a:rPr lang="en-NZ" dirty="0" smtClean="0"/>
              <a:t> John </a:t>
            </a:r>
            <a:r>
              <a:rPr lang="en-NZ" dirty="0"/>
              <a:t>Stott described the Book of Acts as “The Continuing Words and Deeds of </a:t>
            </a:r>
            <a:r>
              <a:rPr lang="en-NZ" u="sng" dirty="0" smtClean="0"/>
              <a:t>Jesus</a:t>
            </a:r>
            <a:r>
              <a:rPr lang="en-NZ" dirty="0" smtClean="0"/>
              <a:t> by </a:t>
            </a:r>
            <a:r>
              <a:rPr lang="en-NZ" dirty="0"/>
              <a:t>his </a:t>
            </a:r>
            <a:r>
              <a:rPr lang="en-NZ" u="sng" dirty="0" smtClean="0"/>
              <a:t>Spirit</a:t>
            </a:r>
            <a:r>
              <a:rPr lang="en-NZ" dirty="0" smtClean="0"/>
              <a:t> through </a:t>
            </a:r>
            <a:r>
              <a:rPr lang="en-NZ" dirty="0"/>
              <a:t>his </a:t>
            </a:r>
            <a:r>
              <a:rPr lang="en-NZ" u="sng" dirty="0" smtClean="0"/>
              <a:t>Apostles</a:t>
            </a:r>
            <a:r>
              <a:rPr lang="en-NZ" dirty="0" smtClean="0"/>
              <a:t>.”</a:t>
            </a:r>
            <a:endParaRPr lang="en-NZ" dirty="0"/>
          </a:p>
          <a:p>
            <a:endParaRPr lang="en-NZ" dirty="0"/>
          </a:p>
        </p:txBody>
      </p:sp>
      <p:pic>
        <p:nvPicPr>
          <p:cNvPr id="11266" name="Picture 2" descr="Image result for works of 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6" y="1825625"/>
            <a:ext cx="4013128" cy="4018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68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>
                <a:solidFill>
                  <a:srgbClr val="FFE38B"/>
                </a:solidFill>
              </a:rPr>
              <a:t>Who?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96218" cy="4351338"/>
          </a:xfrm>
        </p:spPr>
        <p:txBody>
          <a:bodyPr/>
          <a:lstStyle/>
          <a:p>
            <a:r>
              <a:rPr lang="en-NZ" u="sng" dirty="0" smtClean="0"/>
              <a:t>Luke</a:t>
            </a:r>
          </a:p>
          <a:p>
            <a:r>
              <a:rPr lang="en-NZ" dirty="0" smtClean="0"/>
              <a:t>The </a:t>
            </a:r>
            <a:r>
              <a:rPr lang="en-NZ" dirty="0"/>
              <a:t>earliest mention of Luke’s authorship of both his gospel and Acts is in the </a:t>
            </a:r>
            <a:r>
              <a:rPr lang="en-NZ" dirty="0" err="1"/>
              <a:t>Muratorian</a:t>
            </a:r>
            <a:r>
              <a:rPr lang="en-NZ" dirty="0"/>
              <a:t> Canon (ca. A.D. 170). </a:t>
            </a:r>
            <a:endParaRPr lang="en-NZ" dirty="0" smtClean="0"/>
          </a:p>
          <a:p>
            <a:r>
              <a:rPr lang="en-NZ" dirty="0" smtClean="0"/>
              <a:t>The </a:t>
            </a:r>
            <a:r>
              <a:rPr lang="en-NZ" dirty="0"/>
              <a:t>Book itself mentions Luke as a companion of </a:t>
            </a:r>
            <a:r>
              <a:rPr lang="en-NZ" dirty="0" smtClean="0"/>
              <a:t>Paul</a:t>
            </a:r>
          </a:p>
          <a:p>
            <a:endParaRPr lang="en-NZ" dirty="0"/>
          </a:p>
        </p:txBody>
      </p:sp>
      <p:pic>
        <p:nvPicPr>
          <p:cNvPr id="4098" name="Picture 2" descr="Image result for luke and pa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534" y="365125"/>
            <a:ext cx="4066227" cy="604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8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>
                <a:solidFill>
                  <a:srgbClr val="FFE38B"/>
                </a:solidFill>
              </a:rPr>
              <a:t>Who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62650" cy="4788535"/>
          </a:xfrm>
        </p:spPr>
        <p:txBody>
          <a:bodyPr>
            <a:noAutofit/>
          </a:bodyPr>
          <a:lstStyle/>
          <a:p>
            <a:r>
              <a:rPr lang="en-NZ" sz="2400" u="sng" dirty="0" err="1" smtClean="0"/>
              <a:t>Theophilus</a:t>
            </a:r>
            <a:endParaRPr lang="en-NZ" sz="2400" u="sng" dirty="0" smtClean="0"/>
          </a:p>
          <a:p>
            <a:r>
              <a:rPr lang="en-NZ" sz="2400" dirty="0" smtClean="0"/>
              <a:t>Roman - Judge?</a:t>
            </a:r>
          </a:p>
          <a:p>
            <a:r>
              <a:rPr lang="en-NZ" sz="2400" dirty="0" smtClean="0"/>
              <a:t>Most of the book is about … </a:t>
            </a:r>
          </a:p>
          <a:p>
            <a:r>
              <a:rPr lang="en-NZ" sz="2400" dirty="0" smtClean="0"/>
              <a:t>… Paul!</a:t>
            </a:r>
          </a:p>
          <a:p>
            <a:r>
              <a:rPr lang="en-NZ" sz="2400" baseline="30000" dirty="0" smtClean="0"/>
              <a:t>25</a:t>
            </a:r>
            <a:r>
              <a:rPr lang="en-NZ" sz="2400" dirty="0" smtClean="0"/>
              <a:t> </a:t>
            </a:r>
            <a:r>
              <a:rPr lang="en-NZ" sz="2400" dirty="0"/>
              <a:t>‘I am not insane, most excellent Festus,’ Paul replied. ‘What I am saying is true and reasonable. </a:t>
            </a:r>
            <a:r>
              <a:rPr lang="en-NZ" sz="2400" baseline="30000" dirty="0"/>
              <a:t>26</a:t>
            </a:r>
            <a:r>
              <a:rPr lang="en-NZ" sz="2400" dirty="0"/>
              <a:t> The king is familiar with these things, and I can speak freely to him. I am convinced that none of this has escaped his notice, because it was not done in a corner. </a:t>
            </a:r>
          </a:p>
          <a:p>
            <a:pPr lvl="1" algn="r"/>
            <a:r>
              <a:rPr lang="en-NZ" dirty="0"/>
              <a:t>Acts </a:t>
            </a:r>
            <a:r>
              <a:rPr lang="en-NZ" dirty="0" smtClean="0"/>
              <a:t>26:25-26</a:t>
            </a:r>
            <a:endParaRPr lang="en-NZ" dirty="0"/>
          </a:p>
        </p:txBody>
      </p:sp>
      <p:pic>
        <p:nvPicPr>
          <p:cNvPr id="5122" name="Picture 2" descr="Image result for paul house r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318" y="1000125"/>
            <a:ext cx="4418075" cy="495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73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b="1" dirty="0">
                <a:solidFill>
                  <a:srgbClr val="FFE38B"/>
                </a:solidFill>
              </a:rPr>
              <a:t>When?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96218" cy="736600"/>
          </a:xfrm>
        </p:spPr>
        <p:txBody>
          <a:bodyPr/>
          <a:lstStyle/>
          <a:p>
            <a:r>
              <a:rPr lang="en-NZ" dirty="0" smtClean="0"/>
              <a:t>Early </a:t>
            </a:r>
            <a:r>
              <a:rPr lang="en-NZ" u="sng" dirty="0" smtClean="0"/>
              <a:t>60’s</a:t>
            </a:r>
          </a:p>
          <a:p>
            <a:endParaRPr lang="en-N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7242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>
                <a:solidFill>
                  <a:srgbClr val="FFE38B"/>
                </a:solidFill>
              </a:rPr>
              <a:t>Why?</a:t>
            </a:r>
            <a:endParaRPr lang="en-NZ" b="1" dirty="0">
              <a:solidFill>
                <a:srgbClr val="FFE38B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049853"/>
            <a:ext cx="8515350" cy="2703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baseline="30000" dirty="0"/>
              <a:t>3</a:t>
            </a:r>
            <a:r>
              <a:rPr lang="en-NZ" dirty="0"/>
              <a:t> …since I myself have carefully investigated everything from the beginning, I too decided to write an orderly account for you, most excellent </a:t>
            </a:r>
            <a:r>
              <a:rPr lang="en-NZ" dirty="0" err="1"/>
              <a:t>Theophilus</a:t>
            </a:r>
            <a:r>
              <a:rPr lang="en-NZ" dirty="0"/>
              <a:t>, </a:t>
            </a:r>
            <a:r>
              <a:rPr lang="en-NZ" baseline="30000" dirty="0"/>
              <a:t>4</a:t>
            </a:r>
            <a:r>
              <a:rPr lang="en-NZ" dirty="0"/>
              <a:t> so that you may know the </a:t>
            </a:r>
            <a:r>
              <a:rPr lang="en-NZ" u="sng" dirty="0"/>
              <a:t>certainty</a:t>
            </a:r>
            <a:r>
              <a:rPr lang="en-NZ" dirty="0"/>
              <a:t> of the things you have been taught. </a:t>
            </a:r>
          </a:p>
          <a:p>
            <a:pPr lvl="1" algn="r"/>
            <a:r>
              <a:rPr lang="en-NZ" dirty="0"/>
              <a:t>Luke 1:3-4</a:t>
            </a:r>
          </a:p>
          <a:p>
            <a:endParaRPr lang="en-NZ" dirty="0"/>
          </a:p>
        </p:txBody>
      </p:sp>
      <p:pic>
        <p:nvPicPr>
          <p:cNvPr id="6146" name="Picture 2" descr="Image result for candle parch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 rot="1130180">
            <a:off x="8394700" y="641351"/>
            <a:ext cx="3063875" cy="35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84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1924</TotalTime>
  <Words>536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Bahnschrift SemiLight Condensed</vt:lpstr>
      <vt:lpstr>Calibri</vt:lpstr>
      <vt:lpstr>Calibri Light</vt:lpstr>
      <vt:lpstr>Office Theme</vt:lpstr>
      <vt:lpstr>Get into Acts(ion)!</vt:lpstr>
      <vt:lpstr>PowerPoint Presentation</vt:lpstr>
      <vt:lpstr>PowerPoint Presentation</vt:lpstr>
      <vt:lpstr>PowerPoint Presentation</vt:lpstr>
      <vt:lpstr>PowerPoint Presentation</vt:lpstr>
      <vt:lpstr>What?</vt:lpstr>
      <vt:lpstr>Who?</vt:lpstr>
      <vt:lpstr>Who to?</vt:lpstr>
      <vt:lpstr>When?</vt:lpstr>
      <vt:lpstr>How?</vt:lpstr>
      <vt:lpstr>PowerPoint Presentation</vt:lpstr>
      <vt:lpstr>PowerPoint Presentation</vt:lpstr>
      <vt:lpstr>Significance of the Ascension?</vt:lpstr>
      <vt:lpstr>Get into Acts(ion)!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Cox</dc:creator>
  <cp:lastModifiedBy>Andrew Cox</cp:lastModifiedBy>
  <cp:revision>18</cp:revision>
  <dcterms:created xsi:type="dcterms:W3CDTF">2021-02-09T23:10:31Z</dcterms:created>
  <dcterms:modified xsi:type="dcterms:W3CDTF">2021-02-13T10:28:14Z</dcterms:modified>
</cp:coreProperties>
</file>