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7" r:id="rId4"/>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E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77785" autoAdjust="0"/>
  </p:normalViewPr>
  <p:slideViewPr>
    <p:cSldViewPr snapToGrid="0">
      <p:cViewPr>
        <p:scale>
          <a:sx n="60" d="100"/>
          <a:sy n="60" d="100"/>
        </p:scale>
        <p:origin x="555" y="402"/>
      </p:cViewPr>
      <p:guideLst/>
    </p:cSldViewPr>
  </p:slideViewPr>
  <p:notesTextViewPr>
    <p:cViewPr>
      <p:scale>
        <a:sx n="1" d="1"/>
        <a:sy n="1" d="1"/>
      </p:scale>
      <p:origin x="0" y="-105"/>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D8322-AD7F-4A9D-A507-2E3F08D72CE6}" type="datetimeFigureOut">
              <a:rPr lang="en-NZ" smtClean="0"/>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14F2A2-768C-42D4-95B4-E23C4BE67C04}" type="slidenum">
              <a:rPr lang="en-NZ" smtClean="0"/>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Christmas time! You’ve heard of the three wise men …</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There’s a song we sing in my chorus which goes like this: </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“A child, a child, shivers in the cold, let us bring him silver and gold.”</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 mean, what’s a shivering new-born going to do with silver and gold for goodness sake?! A blanket would be far more useful!</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All jokes aside, the precious gifts given to the baby Jesus do have rich symbolism, but trust the women to take care of more practical needs.</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Today we tackle part 2 of the role of women in the church. We do so - even though it’s Advent, because I am keen to finish the book of Corinthians before the end of the year!</a:t>
            </a:r>
            <a:endParaRPr lang="en-NZ" sz="1200" kern="1200" dirty="0" smtClean="0">
              <a:solidFill>
                <a:schemeClr val="tx1"/>
              </a:solidFill>
              <a:effectLst/>
              <a:latin typeface="+mn-lt"/>
              <a:ea typeface="+mn-ea"/>
              <a:cs typeface="+mn-cs"/>
            </a:endParaRP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But first, a little recap of part 1:</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It all began, as most things do, back in Genesis. Men and women were created in the image of God to walk with him and give him glory. But they disobeyed God. The result was ALIENATION. From God, the world and each other. God warns Eve that the man will rule over her. Thus began “the battle of the sexes”. It is my contention that this power imbalance is a result of the Fall, not God’s original intention. </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We see God’s intention most clearly in the life of Jesus… [VIDEO 1]</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5B774AE1-E173-4CBE-8561-52A4BB7B0177}" type="datetimeFigureOut">
              <a:rPr lang="en-NZ" smtClean="0"/>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774AE1-E173-4CBE-8561-52A4BB7B0177}" type="datetimeFigureOut">
              <a:rPr lang="en-NZ" smtClean="0"/>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74AE1-E173-4CBE-8561-52A4BB7B0177}" type="datetimeFigureOut">
              <a:rPr lang="en-NZ" smtClean="0"/>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74AE1-E173-4CBE-8561-52A4BB7B0177}" type="datetimeFigureOut">
              <a:rPr lang="en-NZ" smtClean="0"/>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34249-A88D-49CE-B4FB-F16DBFAD76FC}" type="slidenum">
              <a:rPr lang="en-NZ" smtClean="0"/>
            </a:fld>
            <a:endParaRPr lang="en-NZ"/>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solidFill>
                  <a:srgbClr val="A7E8FF"/>
                </a:solidFill>
                <a:latin typeface="Century" panose="02040604050505020304" pitchFamily="18" charset="0"/>
              </a:rPr>
              <a:t>Women be silent?</a:t>
            </a:r>
            <a:endParaRPr lang="en-NZ" dirty="0">
              <a:solidFill>
                <a:srgbClr val="A7E8FF"/>
              </a:solidFill>
              <a:latin typeface="Century" panose="02040604050505020304" pitchFamily="18" charset="0"/>
            </a:endParaRPr>
          </a:p>
        </p:txBody>
      </p:sp>
      <p:sp>
        <p:nvSpPr>
          <p:cNvPr id="3" name="Subtitle 2"/>
          <p:cNvSpPr>
            <a:spLocks noGrp="1"/>
          </p:cNvSpPr>
          <p:nvPr>
            <p:ph type="subTitle" idx="1"/>
          </p:nvPr>
        </p:nvSpPr>
        <p:spPr/>
        <p:txBody>
          <a:bodyPr/>
          <a:lstStyle/>
          <a:p>
            <a:r>
              <a:rPr lang="en-NZ" dirty="0" smtClean="0"/>
              <a:t>1 Corinthians 14:</a:t>
            </a:r>
            <a:endParaRPr lang="en-N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a:p>
        </p:txBody>
      </p:sp>
      <p:pic>
        <p:nvPicPr>
          <p:cNvPr id="4" name="Picture 3" descr="IMG_256"/>
          <p:cNvPicPr>
            <a:picLocks noChangeAspect="1"/>
          </p:cNvPicPr>
          <p:nvPr/>
        </p:nvPicPr>
        <p:blipFill>
          <a:blip r:embed="rId1"/>
          <a:stretch>
            <a:fillRect/>
          </a:stretch>
        </p:blipFill>
        <p:spPr>
          <a:xfrm>
            <a:off x="3344091" y="0"/>
            <a:ext cx="6011550" cy="6858000"/>
          </a:xfrm>
          <a:prstGeom prst="rect">
            <a:avLst/>
          </a:prstGeom>
          <a:noFill/>
          <a:ln w="9525">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solidFill>
                  <a:srgbClr val="A7E8FF"/>
                </a:solidFill>
                <a:latin typeface="Century" panose="02040604050505020304" pitchFamily="18" charset="0"/>
              </a:rPr>
              <a:t>It all began …</a:t>
            </a:r>
            <a:endParaRPr lang="en-NZ" dirty="0">
              <a:solidFill>
                <a:srgbClr val="A7E8FF"/>
              </a:solidFill>
              <a:latin typeface="Century" panose="02040604050505020304" pitchFamily="18" charset="0"/>
            </a:endParaRPr>
          </a:p>
        </p:txBody>
      </p:sp>
      <p:sp>
        <p:nvSpPr>
          <p:cNvPr id="3" name="Content Placeholder 2"/>
          <p:cNvSpPr>
            <a:spLocks noGrp="1"/>
          </p:cNvSpPr>
          <p:nvPr>
            <p:ph idx="1"/>
          </p:nvPr>
        </p:nvSpPr>
        <p:spPr>
          <a:xfrm>
            <a:off x="838199" y="1825625"/>
            <a:ext cx="5000897" cy="4351338"/>
          </a:xfrm>
        </p:spPr>
        <p:txBody>
          <a:bodyPr/>
          <a:lstStyle/>
          <a:p>
            <a:r>
              <a:rPr lang="en-NZ" dirty="0"/>
              <a:t>Men and women were created in the image of God to walk with him and give him </a:t>
            </a:r>
            <a:r>
              <a:rPr lang="en-NZ" dirty="0" smtClean="0"/>
              <a:t>glory (Genesis 1:27)</a:t>
            </a:r>
            <a:endParaRPr lang="en-NZ" dirty="0" smtClean="0"/>
          </a:p>
          <a:p>
            <a:r>
              <a:rPr lang="en-NZ" dirty="0" smtClean="0"/>
              <a:t>Disobedience </a:t>
            </a:r>
            <a:r>
              <a:rPr lang="en-NZ" dirty="0" smtClean="0">
                <a:sym typeface="Wingdings" panose="05000000000000000000" pitchFamily="2" charset="2"/>
              </a:rPr>
              <a:t> alienation</a:t>
            </a:r>
            <a:endParaRPr lang="en-NZ" dirty="0" smtClean="0">
              <a:sym typeface="Wingdings" panose="05000000000000000000" pitchFamily="2" charset="2"/>
            </a:endParaRPr>
          </a:p>
          <a:p>
            <a:r>
              <a:rPr lang="en-NZ" dirty="0" smtClean="0"/>
              <a:t>This </a:t>
            </a:r>
            <a:r>
              <a:rPr lang="en-NZ" dirty="0"/>
              <a:t>power imbalance is a result of the Fall, not God’s original intention</a:t>
            </a:r>
            <a:endParaRPr lang="en-NZ" dirty="0" smtClean="0">
              <a:sym typeface="Wingdings" panose="05000000000000000000" pitchFamily="2" charset="2"/>
            </a:endParaRPr>
          </a:p>
          <a:p>
            <a:endParaRPr lang="en-NZ" dirty="0"/>
          </a:p>
        </p:txBody>
      </p:sp>
      <p:sp>
        <p:nvSpPr>
          <p:cNvPr id="4" name="AutoShape 2" descr="Image result for sin alien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NZ"/>
          </a:p>
        </p:txBody>
      </p:sp>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348550" y="1690687"/>
            <a:ext cx="4264954" cy="442212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243</Words>
  <Application>WPS Presentation</Application>
  <PresentationFormat>Widescreen</PresentationFormat>
  <Paragraphs>11</Paragraphs>
  <Slides>3</Slides>
  <Notes>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vt:i4>
      </vt:variant>
    </vt:vector>
  </HeadingPairs>
  <TitlesOfParts>
    <vt:vector size="12" baseType="lpstr">
      <vt:lpstr>Arial</vt:lpstr>
      <vt:lpstr>SimSun</vt:lpstr>
      <vt:lpstr>Wingdings</vt:lpstr>
      <vt:lpstr>Century</vt:lpstr>
      <vt:lpstr>Calibri</vt:lpstr>
      <vt:lpstr>Microsoft YaHei</vt:lpstr>
      <vt:lpstr>Arial Unicode MS</vt:lpstr>
      <vt:lpstr>Calibri Light</vt:lpstr>
      <vt:lpstr>Office Theme</vt:lpstr>
      <vt:lpstr>Women be silent?</vt:lpstr>
      <vt:lpstr>PowerPoint 演示文稿</vt:lpstr>
      <vt:lpstr>It all began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be silent?</dc:title>
  <dc:creator>Andrew Cox</dc:creator>
  <cp:lastModifiedBy>Andrew Cox</cp:lastModifiedBy>
  <cp:revision>9</cp:revision>
  <dcterms:created xsi:type="dcterms:W3CDTF">2019-12-05T21:01:00Z</dcterms:created>
  <dcterms:modified xsi:type="dcterms:W3CDTF">2019-12-05T21:52:50Z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1033-11.2.0.9052</vt:lpwstr>
  </property>
</Properties>
</file>