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0080625" cy="5670550"/>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84" y="12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27" name="PlaceHolder 2"/>
          <p:cNvSpPr>
            <a:spLocks noGrp="1"/>
          </p:cNvSpPr>
          <p:nvPr>
            <p:ph type="body"/>
          </p:nvPr>
        </p:nvSpPr>
        <p:spPr>
          <a:xfrm>
            <a:off x="504000" y="1326600"/>
            <a:ext cx="9071640" cy="1568160"/>
          </a:xfrm>
          <a:prstGeom prst="rect">
            <a:avLst/>
          </a:prstGeom>
        </p:spPr>
        <p:txBody>
          <a:bodyPr lIns="0" tIns="0" rIns="0" bIns="0">
            <a:normAutofit/>
          </a:bodyPr>
          <a:lstStyle/>
          <a:p>
            <a:endParaRPr lang="en-NZ" sz="3200" b="0" strike="noStrike" spc="-1">
              <a:latin typeface="Arial"/>
            </a:endParaRPr>
          </a:p>
        </p:txBody>
      </p:sp>
      <p:sp>
        <p:nvSpPr>
          <p:cNvPr id="28" name="PlaceHolder 3"/>
          <p:cNvSpPr>
            <a:spLocks noGrp="1"/>
          </p:cNvSpPr>
          <p:nvPr>
            <p:ph type="body"/>
          </p:nvPr>
        </p:nvSpPr>
        <p:spPr>
          <a:xfrm>
            <a:off x="504000" y="3044160"/>
            <a:ext cx="907164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30"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NZ" sz="3200" b="0" strike="noStrike" spc="-1">
              <a:latin typeface="Arial"/>
            </a:endParaRPr>
          </a:p>
        </p:txBody>
      </p:sp>
      <p:sp>
        <p:nvSpPr>
          <p:cNvPr id="31"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NZ" sz="3200" b="0" strike="noStrike" spc="-1">
              <a:latin typeface="Arial"/>
            </a:endParaRPr>
          </a:p>
        </p:txBody>
      </p:sp>
      <p:sp>
        <p:nvSpPr>
          <p:cNvPr id="32" name="PlaceHolder 4"/>
          <p:cNvSpPr>
            <a:spLocks noGrp="1"/>
          </p:cNvSpPr>
          <p:nvPr>
            <p:ph type="body"/>
          </p:nvPr>
        </p:nvSpPr>
        <p:spPr>
          <a:xfrm>
            <a:off x="504000" y="3044160"/>
            <a:ext cx="4426920" cy="1568160"/>
          </a:xfrm>
          <a:prstGeom prst="rect">
            <a:avLst/>
          </a:prstGeom>
        </p:spPr>
        <p:txBody>
          <a:bodyPr lIns="0" tIns="0" rIns="0" bIns="0">
            <a:normAutofit/>
          </a:bodyPr>
          <a:lstStyle/>
          <a:p>
            <a:endParaRPr lang="en-NZ" sz="3200" b="0" strike="noStrike" spc="-1">
              <a:latin typeface="Arial"/>
            </a:endParaRPr>
          </a:p>
        </p:txBody>
      </p:sp>
      <p:sp>
        <p:nvSpPr>
          <p:cNvPr id="33" name="PlaceHolder 5"/>
          <p:cNvSpPr>
            <a:spLocks noGrp="1"/>
          </p:cNvSpPr>
          <p:nvPr>
            <p:ph type="body"/>
          </p:nvPr>
        </p:nvSpPr>
        <p:spPr>
          <a:xfrm>
            <a:off x="5152680" y="3044160"/>
            <a:ext cx="442692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35" name="PlaceHolder 2"/>
          <p:cNvSpPr>
            <a:spLocks noGrp="1"/>
          </p:cNvSpPr>
          <p:nvPr>
            <p:ph type="body"/>
          </p:nvPr>
        </p:nvSpPr>
        <p:spPr>
          <a:xfrm>
            <a:off x="504000" y="1326600"/>
            <a:ext cx="2920680" cy="1568160"/>
          </a:xfrm>
          <a:prstGeom prst="rect">
            <a:avLst/>
          </a:prstGeom>
        </p:spPr>
        <p:txBody>
          <a:bodyPr lIns="0" tIns="0" rIns="0" bIns="0">
            <a:normAutofit/>
          </a:bodyPr>
          <a:lstStyle/>
          <a:p>
            <a:endParaRPr lang="en-NZ" sz="3200" b="0" strike="noStrike" spc="-1">
              <a:latin typeface="Arial"/>
            </a:endParaRPr>
          </a:p>
        </p:txBody>
      </p:sp>
      <p:sp>
        <p:nvSpPr>
          <p:cNvPr id="36" name="PlaceHolder 3"/>
          <p:cNvSpPr>
            <a:spLocks noGrp="1"/>
          </p:cNvSpPr>
          <p:nvPr>
            <p:ph type="body"/>
          </p:nvPr>
        </p:nvSpPr>
        <p:spPr>
          <a:xfrm>
            <a:off x="3571200" y="1326600"/>
            <a:ext cx="2920680" cy="1568160"/>
          </a:xfrm>
          <a:prstGeom prst="rect">
            <a:avLst/>
          </a:prstGeom>
        </p:spPr>
        <p:txBody>
          <a:bodyPr lIns="0" tIns="0" rIns="0" bIns="0">
            <a:normAutofit/>
          </a:bodyPr>
          <a:lstStyle/>
          <a:p>
            <a:endParaRPr lang="en-NZ" sz="3200" b="0" strike="noStrike" spc="-1">
              <a:latin typeface="Arial"/>
            </a:endParaRPr>
          </a:p>
        </p:txBody>
      </p:sp>
      <p:sp>
        <p:nvSpPr>
          <p:cNvPr id="37" name="PlaceHolder 4"/>
          <p:cNvSpPr>
            <a:spLocks noGrp="1"/>
          </p:cNvSpPr>
          <p:nvPr>
            <p:ph type="body"/>
          </p:nvPr>
        </p:nvSpPr>
        <p:spPr>
          <a:xfrm>
            <a:off x="6638040" y="1326600"/>
            <a:ext cx="2920680" cy="1568160"/>
          </a:xfrm>
          <a:prstGeom prst="rect">
            <a:avLst/>
          </a:prstGeom>
        </p:spPr>
        <p:txBody>
          <a:bodyPr lIns="0" tIns="0" rIns="0" bIns="0">
            <a:normAutofit/>
          </a:bodyPr>
          <a:lstStyle/>
          <a:p>
            <a:endParaRPr lang="en-NZ" sz="3200" b="0" strike="noStrike" spc="-1">
              <a:latin typeface="Arial"/>
            </a:endParaRPr>
          </a:p>
        </p:txBody>
      </p:sp>
      <p:sp>
        <p:nvSpPr>
          <p:cNvPr id="38" name="PlaceHolder 5"/>
          <p:cNvSpPr>
            <a:spLocks noGrp="1"/>
          </p:cNvSpPr>
          <p:nvPr>
            <p:ph type="body"/>
          </p:nvPr>
        </p:nvSpPr>
        <p:spPr>
          <a:xfrm>
            <a:off x="504000" y="3044160"/>
            <a:ext cx="2920680" cy="1568160"/>
          </a:xfrm>
          <a:prstGeom prst="rect">
            <a:avLst/>
          </a:prstGeom>
        </p:spPr>
        <p:txBody>
          <a:bodyPr lIns="0" tIns="0" rIns="0" bIns="0">
            <a:normAutofit/>
          </a:bodyPr>
          <a:lstStyle/>
          <a:p>
            <a:endParaRPr lang="en-NZ" sz="3200" b="0" strike="noStrike" spc="-1">
              <a:latin typeface="Arial"/>
            </a:endParaRPr>
          </a:p>
        </p:txBody>
      </p:sp>
      <p:sp>
        <p:nvSpPr>
          <p:cNvPr id="39" name="PlaceHolder 6"/>
          <p:cNvSpPr>
            <a:spLocks noGrp="1"/>
          </p:cNvSpPr>
          <p:nvPr>
            <p:ph type="body"/>
          </p:nvPr>
        </p:nvSpPr>
        <p:spPr>
          <a:xfrm>
            <a:off x="3571200" y="3044160"/>
            <a:ext cx="2920680" cy="1568160"/>
          </a:xfrm>
          <a:prstGeom prst="rect">
            <a:avLst/>
          </a:prstGeom>
        </p:spPr>
        <p:txBody>
          <a:bodyPr lIns="0" tIns="0" rIns="0" bIns="0">
            <a:normAutofit/>
          </a:bodyPr>
          <a:lstStyle/>
          <a:p>
            <a:endParaRPr lang="en-NZ" sz="3200" b="0" strike="noStrike" spc="-1">
              <a:latin typeface="Arial"/>
            </a:endParaRPr>
          </a:p>
        </p:txBody>
      </p:sp>
      <p:sp>
        <p:nvSpPr>
          <p:cNvPr id="40" name="PlaceHolder 7"/>
          <p:cNvSpPr>
            <a:spLocks noGrp="1"/>
          </p:cNvSpPr>
          <p:nvPr>
            <p:ph type="body"/>
          </p:nvPr>
        </p:nvSpPr>
        <p:spPr>
          <a:xfrm>
            <a:off x="6638040" y="3044160"/>
            <a:ext cx="292068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6" name="PlaceHolder 2"/>
          <p:cNvSpPr>
            <a:spLocks noGrp="1"/>
          </p:cNvSpPr>
          <p:nvPr>
            <p:ph type="subTitle"/>
          </p:nvPr>
        </p:nvSpPr>
        <p:spPr>
          <a:xfrm>
            <a:off x="504000" y="1326600"/>
            <a:ext cx="9071640" cy="3288240"/>
          </a:xfrm>
          <a:prstGeom prst="rect">
            <a:avLst/>
          </a:prstGeom>
        </p:spPr>
        <p:txBody>
          <a:bodyPr lIns="0" tIns="0" rIns="0" bIns="0" anchor="ctr">
            <a:noAutofit/>
          </a:bodyPr>
          <a:lstStyle/>
          <a:p>
            <a:pPr algn="ctr"/>
            <a:endParaRPr lang="en-NZ"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8" name="PlaceHolder 2"/>
          <p:cNvSpPr>
            <a:spLocks noGrp="1"/>
          </p:cNvSpPr>
          <p:nvPr>
            <p:ph type="body"/>
          </p:nvPr>
        </p:nvSpPr>
        <p:spPr>
          <a:xfrm>
            <a:off x="504000" y="1326600"/>
            <a:ext cx="9071640" cy="328824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10" name="PlaceHolder 2"/>
          <p:cNvSpPr>
            <a:spLocks noGrp="1"/>
          </p:cNvSpPr>
          <p:nvPr>
            <p:ph type="body"/>
          </p:nvPr>
        </p:nvSpPr>
        <p:spPr>
          <a:xfrm>
            <a:off x="504000" y="1326600"/>
            <a:ext cx="4426920" cy="3288240"/>
          </a:xfrm>
          <a:prstGeom prst="rect">
            <a:avLst/>
          </a:prstGeom>
        </p:spPr>
        <p:txBody>
          <a:bodyPr lIns="0" tIns="0" rIns="0" bIns="0">
            <a:normAutofit/>
          </a:bodyPr>
          <a:lstStyle/>
          <a:p>
            <a:endParaRPr lang="en-NZ" sz="3200" b="0" strike="noStrike" spc="-1">
              <a:latin typeface="Arial"/>
            </a:endParaRPr>
          </a:p>
        </p:txBody>
      </p:sp>
      <p:sp>
        <p:nvSpPr>
          <p:cNvPr id="11" name="PlaceHolder 3"/>
          <p:cNvSpPr>
            <a:spLocks noGrp="1"/>
          </p:cNvSpPr>
          <p:nvPr>
            <p:ph type="body"/>
          </p:nvPr>
        </p:nvSpPr>
        <p:spPr>
          <a:xfrm>
            <a:off x="5152680" y="1326600"/>
            <a:ext cx="4426920" cy="328824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6080"/>
            <a:ext cx="9071640" cy="4388400"/>
          </a:xfrm>
          <a:prstGeom prst="rect">
            <a:avLst/>
          </a:prstGeom>
        </p:spPr>
        <p:txBody>
          <a:bodyPr lIns="0" tIns="0" rIns="0" bIns="0" anchor="ctr">
            <a:noAutofit/>
          </a:bodyPr>
          <a:lstStyle/>
          <a:p>
            <a:pPr algn="ctr"/>
            <a:endParaRPr lang="en-N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15"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NZ" sz="3200" b="0" strike="noStrike" spc="-1">
              <a:latin typeface="Arial"/>
            </a:endParaRPr>
          </a:p>
        </p:txBody>
      </p:sp>
      <p:sp>
        <p:nvSpPr>
          <p:cNvPr id="16" name="PlaceHolder 3"/>
          <p:cNvSpPr>
            <a:spLocks noGrp="1"/>
          </p:cNvSpPr>
          <p:nvPr>
            <p:ph type="body"/>
          </p:nvPr>
        </p:nvSpPr>
        <p:spPr>
          <a:xfrm>
            <a:off x="5152680" y="1326600"/>
            <a:ext cx="4426920" cy="3288240"/>
          </a:xfrm>
          <a:prstGeom prst="rect">
            <a:avLst/>
          </a:prstGeom>
        </p:spPr>
        <p:txBody>
          <a:bodyPr lIns="0" tIns="0" rIns="0" bIns="0">
            <a:normAutofit/>
          </a:bodyPr>
          <a:lstStyle/>
          <a:p>
            <a:endParaRPr lang="en-NZ" sz="3200" b="0" strike="noStrike" spc="-1">
              <a:latin typeface="Arial"/>
            </a:endParaRPr>
          </a:p>
        </p:txBody>
      </p:sp>
      <p:sp>
        <p:nvSpPr>
          <p:cNvPr id="17" name="PlaceHolder 4"/>
          <p:cNvSpPr>
            <a:spLocks noGrp="1"/>
          </p:cNvSpPr>
          <p:nvPr>
            <p:ph type="body"/>
          </p:nvPr>
        </p:nvSpPr>
        <p:spPr>
          <a:xfrm>
            <a:off x="504000" y="3044160"/>
            <a:ext cx="442692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19" name="PlaceHolder 2"/>
          <p:cNvSpPr>
            <a:spLocks noGrp="1"/>
          </p:cNvSpPr>
          <p:nvPr>
            <p:ph type="body"/>
          </p:nvPr>
        </p:nvSpPr>
        <p:spPr>
          <a:xfrm>
            <a:off x="504000" y="1326600"/>
            <a:ext cx="4426920" cy="3288240"/>
          </a:xfrm>
          <a:prstGeom prst="rect">
            <a:avLst/>
          </a:prstGeom>
        </p:spPr>
        <p:txBody>
          <a:bodyPr lIns="0" tIns="0" rIns="0" bIns="0">
            <a:normAutofit/>
          </a:bodyPr>
          <a:lstStyle/>
          <a:p>
            <a:endParaRPr lang="en-NZ" sz="3200" b="0" strike="noStrike" spc="-1">
              <a:latin typeface="Arial"/>
            </a:endParaRPr>
          </a:p>
        </p:txBody>
      </p:sp>
      <p:sp>
        <p:nvSpPr>
          <p:cNvPr id="20"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NZ" sz="3200" b="0" strike="noStrike" spc="-1">
              <a:latin typeface="Arial"/>
            </a:endParaRPr>
          </a:p>
        </p:txBody>
      </p:sp>
      <p:sp>
        <p:nvSpPr>
          <p:cNvPr id="21" name="PlaceHolder 4"/>
          <p:cNvSpPr>
            <a:spLocks noGrp="1"/>
          </p:cNvSpPr>
          <p:nvPr>
            <p:ph type="body"/>
          </p:nvPr>
        </p:nvSpPr>
        <p:spPr>
          <a:xfrm>
            <a:off x="5152680" y="3044160"/>
            <a:ext cx="442692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endParaRPr lang="en-NZ" sz="4400" b="0" strike="noStrike" spc="-1">
              <a:latin typeface="Arial"/>
            </a:endParaRPr>
          </a:p>
        </p:txBody>
      </p:sp>
      <p:sp>
        <p:nvSpPr>
          <p:cNvPr id="23" name="PlaceHolder 2"/>
          <p:cNvSpPr>
            <a:spLocks noGrp="1"/>
          </p:cNvSpPr>
          <p:nvPr>
            <p:ph type="body"/>
          </p:nvPr>
        </p:nvSpPr>
        <p:spPr>
          <a:xfrm>
            <a:off x="504000" y="1326600"/>
            <a:ext cx="4426920" cy="1568160"/>
          </a:xfrm>
          <a:prstGeom prst="rect">
            <a:avLst/>
          </a:prstGeom>
        </p:spPr>
        <p:txBody>
          <a:bodyPr lIns="0" tIns="0" rIns="0" bIns="0">
            <a:normAutofit/>
          </a:bodyPr>
          <a:lstStyle/>
          <a:p>
            <a:endParaRPr lang="en-NZ" sz="3200" b="0" strike="noStrike" spc="-1">
              <a:latin typeface="Arial"/>
            </a:endParaRPr>
          </a:p>
        </p:txBody>
      </p:sp>
      <p:sp>
        <p:nvSpPr>
          <p:cNvPr id="24" name="PlaceHolder 3"/>
          <p:cNvSpPr>
            <a:spLocks noGrp="1"/>
          </p:cNvSpPr>
          <p:nvPr>
            <p:ph type="body"/>
          </p:nvPr>
        </p:nvSpPr>
        <p:spPr>
          <a:xfrm>
            <a:off x="5152680" y="1326600"/>
            <a:ext cx="4426920" cy="1568160"/>
          </a:xfrm>
          <a:prstGeom prst="rect">
            <a:avLst/>
          </a:prstGeom>
        </p:spPr>
        <p:txBody>
          <a:bodyPr lIns="0" tIns="0" rIns="0" bIns="0">
            <a:normAutofit/>
          </a:bodyPr>
          <a:lstStyle/>
          <a:p>
            <a:endParaRPr lang="en-NZ" sz="3200" b="0" strike="noStrike" spc="-1">
              <a:latin typeface="Arial"/>
            </a:endParaRPr>
          </a:p>
        </p:txBody>
      </p:sp>
      <p:sp>
        <p:nvSpPr>
          <p:cNvPr id="25" name="PlaceHolder 4"/>
          <p:cNvSpPr>
            <a:spLocks noGrp="1"/>
          </p:cNvSpPr>
          <p:nvPr>
            <p:ph type="body"/>
          </p:nvPr>
        </p:nvSpPr>
        <p:spPr>
          <a:xfrm>
            <a:off x="504000" y="3044160"/>
            <a:ext cx="9071640" cy="1568160"/>
          </a:xfrm>
          <a:prstGeom prst="rect">
            <a:avLst/>
          </a:prstGeom>
        </p:spPr>
        <p:txBody>
          <a:bodyPr lIns="0" tIns="0" rIns="0" bIns="0">
            <a:normAutofit/>
          </a:bodyPr>
          <a:lstStyle/>
          <a:p>
            <a:endParaRPr lang="en-NZ"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1640" cy="946440"/>
          </a:xfrm>
          <a:prstGeom prst="rect">
            <a:avLst/>
          </a:prstGeom>
        </p:spPr>
        <p:txBody>
          <a:bodyPr lIns="0" tIns="0" rIns="0" bIns="0" anchor="ctr">
            <a:noAutofit/>
          </a:bodyPr>
          <a:lstStyle/>
          <a:p>
            <a:pPr algn="ctr"/>
            <a:r>
              <a:rPr lang="en-NZ" sz="4400" b="0" strike="noStrike" spc="-1">
                <a:latin typeface="Arial"/>
              </a:rPr>
              <a:t>Click to edit the title text format</a:t>
            </a:r>
          </a:p>
        </p:txBody>
      </p:sp>
      <p:sp>
        <p:nvSpPr>
          <p:cNvPr id="6" name="PlaceHolder 2"/>
          <p:cNvSpPr>
            <a:spLocks noGrp="1"/>
          </p:cNvSpPr>
          <p:nvPr>
            <p:ph type="body"/>
          </p:nvPr>
        </p:nvSpPr>
        <p:spPr>
          <a:xfrm>
            <a:off x="504000" y="1326600"/>
            <a:ext cx="9071640" cy="3288240"/>
          </a:xfrm>
          <a:prstGeom prst="rect">
            <a:avLst/>
          </a:prstGeom>
        </p:spPr>
        <p:txBody>
          <a:bodyPr lIns="0" tIns="0" rIns="0" bIns="0">
            <a:normAutofit/>
          </a:bodyPr>
          <a:lstStyle/>
          <a:p>
            <a:pPr marL="432000" indent="-324000">
              <a:spcBef>
                <a:spcPts val="1414"/>
              </a:spcBef>
              <a:buClr>
                <a:srgbClr val="000000"/>
              </a:buClr>
              <a:buSzPct val="45000"/>
              <a:buFont typeface="Wingdings" charset="2"/>
              <a:buChar char=""/>
            </a:pPr>
            <a:r>
              <a:rPr lang="en-NZ"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NZ" sz="2800" b="0" strike="noStrike" spc="-1">
                <a:latin typeface="Arial"/>
              </a:rPr>
              <a:t>Second Outline Level</a:t>
            </a:r>
          </a:p>
          <a:p>
            <a:pPr marL="1296000" lvl="2" indent="-288000">
              <a:spcBef>
                <a:spcPts val="850"/>
              </a:spcBef>
              <a:buClr>
                <a:srgbClr val="000000"/>
              </a:buClr>
              <a:buSzPct val="45000"/>
              <a:buFont typeface="Wingdings" charset="2"/>
              <a:buChar char=""/>
            </a:pPr>
            <a:r>
              <a:rPr lang="en-NZ" sz="2400" b="0" strike="noStrike" spc="-1">
                <a:latin typeface="Arial"/>
              </a:rPr>
              <a:t>Third Outline Level</a:t>
            </a:r>
          </a:p>
          <a:p>
            <a:pPr marL="1728000" lvl="3" indent="-216000">
              <a:spcBef>
                <a:spcPts val="567"/>
              </a:spcBef>
              <a:buClr>
                <a:srgbClr val="000000"/>
              </a:buClr>
              <a:buSzPct val="75000"/>
              <a:buFont typeface="Symbol" charset="2"/>
              <a:buChar char=""/>
            </a:pPr>
            <a:r>
              <a:rPr lang="en-NZ" sz="2000" b="0" strike="noStrike" spc="-1">
                <a:latin typeface="Arial"/>
              </a:rPr>
              <a:t>Fourth Outline Level</a:t>
            </a:r>
          </a:p>
          <a:p>
            <a:pPr marL="2160000" lvl="4" indent="-216000">
              <a:spcBef>
                <a:spcPts val="283"/>
              </a:spcBef>
              <a:buClr>
                <a:srgbClr val="000000"/>
              </a:buClr>
              <a:buSzPct val="45000"/>
              <a:buFont typeface="Wingdings" charset="2"/>
              <a:buChar char=""/>
            </a:pPr>
            <a:r>
              <a:rPr lang="en-NZ" sz="2000" b="0" strike="noStrike" spc="-1">
                <a:latin typeface="Arial"/>
              </a:rPr>
              <a:t>Fifth Outline Level</a:t>
            </a:r>
          </a:p>
          <a:p>
            <a:pPr marL="2592000" lvl="5" indent="-216000">
              <a:spcBef>
                <a:spcPts val="283"/>
              </a:spcBef>
              <a:buClr>
                <a:srgbClr val="000000"/>
              </a:buClr>
              <a:buSzPct val="45000"/>
              <a:buFont typeface="Wingdings" charset="2"/>
              <a:buChar char=""/>
            </a:pPr>
            <a:r>
              <a:rPr lang="en-NZ" sz="2000" b="0" strike="noStrike" spc="-1">
                <a:latin typeface="Arial"/>
              </a:rPr>
              <a:t>Sixth Outline Level</a:t>
            </a:r>
          </a:p>
          <a:p>
            <a:pPr marL="3024000" lvl="6" indent="-216000">
              <a:spcBef>
                <a:spcPts val="283"/>
              </a:spcBef>
              <a:buClr>
                <a:srgbClr val="000000"/>
              </a:buClr>
              <a:buSzPct val="45000"/>
              <a:buFont typeface="Wingdings" charset="2"/>
              <a:buChar char=""/>
            </a:pPr>
            <a:r>
              <a:rPr lang="en-NZ" sz="2000" b="0" strike="noStrike" spc="-1">
                <a:latin typeface="Arial"/>
              </a:rPr>
              <a:t>Seventh Outline Level</a:t>
            </a:r>
          </a:p>
        </p:txBody>
      </p:sp>
      <p:sp>
        <p:nvSpPr>
          <p:cNvPr id="2" name="PlaceHolder 3"/>
          <p:cNvSpPr>
            <a:spLocks noGrp="1"/>
          </p:cNvSpPr>
          <p:nvPr>
            <p:ph type="dt"/>
          </p:nvPr>
        </p:nvSpPr>
        <p:spPr>
          <a:xfrm>
            <a:off x="504000" y="5165280"/>
            <a:ext cx="2348280" cy="390600"/>
          </a:xfrm>
          <a:prstGeom prst="rect">
            <a:avLst/>
          </a:prstGeom>
        </p:spPr>
        <p:txBody>
          <a:bodyPr lIns="0" tIns="0" rIns="0" bIns="0">
            <a:noAutofit/>
          </a:bodyPr>
          <a:lstStyle/>
          <a:p>
            <a:r>
              <a:rPr lang="en-NZ" sz="1400" b="0" strike="noStrike" spc="-1">
                <a:latin typeface="Times New Roman"/>
              </a:rPr>
              <a:t>&lt;date/time&gt;</a:t>
            </a:r>
          </a:p>
        </p:txBody>
      </p:sp>
      <p:sp>
        <p:nvSpPr>
          <p:cNvPr id="3" name="PlaceHolder 4"/>
          <p:cNvSpPr>
            <a:spLocks noGrp="1"/>
          </p:cNvSpPr>
          <p:nvPr>
            <p:ph type="ftr"/>
          </p:nvPr>
        </p:nvSpPr>
        <p:spPr>
          <a:xfrm>
            <a:off x="3447360" y="5165280"/>
            <a:ext cx="3195000" cy="390600"/>
          </a:xfrm>
          <a:prstGeom prst="rect">
            <a:avLst/>
          </a:prstGeom>
        </p:spPr>
        <p:txBody>
          <a:bodyPr lIns="0" tIns="0" rIns="0" bIns="0">
            <a:noAutofit/>
          </a:bodyPr>
          <a:lstStyle/>
          <a:p>
            <a:pPr algn="ctr"/>
            <a:r>
              <a:rPr lang="en-NZ" sz="1400" b="0" strike="noStrike" spc="-1">
                <a:latin typeface="Times New Roman"/>
              </a:rPr>
              <a:t>&lt;footer&gt;</a:t>
            </a:r>
          </a:p>
        </p:txBody>
      </p:sp>
      <p:sp>
        <p:nvSpPr>
          <p:cNvPr id="4" name="PlaceHolder 5"/>
          <p:cNvSpPr>
            <a:spLocks noGrp="1"/>
          </p:cNvSpPr>
          <p:nvPr>
            <p:ph type="sldNum"/>
          </p:nvPr>
        </p:nvSpPr>
        <p:spPr>
          <a:xfrm>
            <a:off x="7227360" y="5165280"/>
            <a:ext cx="2348280" cy="390600"/>
          </a:xfrm>
          <a:prstGeom prst="rect">
            <a:avLst/>
          </a:prstGeom>
        </p:spPr>
        <p:txBody>
          <a:bodyPr lIns="0" tIns="0" rIns="0" bIns="0">
            <a:noAutofit/>
          </a:bodyPr>
          <a:lstStyle/>
          <a:p>
            <a:pPr algn="r"/>
            <a:fld id="{8791E32E-26DB-4916-8718-C047BD178E18}" type="slidenum">
              <a:rPr lang="en-NZ" sz="1400" b="0" strike="noStrike" spc="-1">
                <a:latin typeface="Times New Roman"/>
              </a:rPr>
              <a:t>‹#›</a:t>
            </a:fld>
            <a:endParaRPr lang="en-NZ" sz="14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1" name="TextShape 1"/>
          <p:cNvSpPr txBox="1"/>
          <p:nvPr/>
        </p:nvSpPr>
        <p:spPr>
          <a:xfrm>
            <a:off x="576000" y="720000"/>
            <a:ext cx="8712000" cy="4508280"/>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The Pharisees and some of the teachers of the law who had come from Jerusalem </a:t>
            </a:r>
            <a:r>
              <a:rPr lang="en-NZ" sz="2400" b="1" strike="noStrike" spc="-1" dirty="0">
                <a:solidFill>
                  <a:schemeClr val="bg1"/>
                </a:solidFill>
                <a:latin typeface="Arial"/>
              </a:rPr>
              <a:t>gathered around Jesus and saw some of his disciples eating food with hands that were defiled, that is, unwashed. (The Pharisees and all the Jews do not eat unless they give their hands a ceremonial washing, holding to the tradition of the elders. When they come from the marketplace they do not eat unless they wash. And they observe many other traditions, such as the washing of cups, pitchers and kettles.)</a:t>
            </a:r>
            <a:endParaRPr lang="en-NZ" sz="2400" b="0" strike="noStrike" spc="-1" dirty="0">
              <a:solidFill>
                <a:schemeClr val="bg1"/>
              </a:solidFill>
              <a:latin typeface="Arial"/>
            </a:endParaRPr>
          </a:p>
          <a:p>
            <a:endParaRPr lang="en-NZ" sz="2400" b="0" strike="noStrike" spc="-1" dirty="0">
              <a:solidFill>
                <a:schemeClr val="bg1"/>
              </a:solidFill>
              <a:latin typeface="Arial"/>
            </a:endParaRPr>
          </a:p>
          <a:p>
            <a:r>
              <a:rPr lang="en-NZ" sz="2400" b="0" strike="noStrike" spc="-1" dirty="0">
                <a:solidFill>
                  <a:schemeClr val="bg1"/>
                </a:solidFill>
                <a:latin typeface="Arial"/>
              </a:rPr>
              <a:t>So the Pharisees and teachers of the law asked Jesus, “Why don’t your disciples live according to the tradition of the elders instead of eating their food with defiled hands?”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3" name="TextShape 1"/>
          <p:cNvSpPr txBox="1"/>
          <p:nvPr/>
        </p:nvSpPr>
        <p:spPr>
          <a:xfrm>
            <a:off x="576000" y="720000"/>
            <a:ext cx="8712000" cy="3888000"/>
          </a:xfrm>
          <a:prstGeom prst="rect">
            <a:avLst/>
          </a:prstGeom>
          <a:noFill/>
          <a:ln>
            <a:noFill/>
          </a:ln>
        </p:spPr>
        <p:txBody>
          <a:bodyPr lIns="90000" tIns="45000" rIns="90000" bIns="45000">
            <a:noAutofit/>
          </a:bodyPr>
          <a:lstStyle/>
          <a:p>
            <a:br>
              <a:rPr>
                <a:solidFill>
                  <a:schemeClr val="bg1"/>
                </a:solidFill>
              </a:rPr>
            </a:br>
            <a:endParaRPr lang="en-NZ" sz="4800" b="0" strike="noStrike" spc="-1">
              <a:solidFill>
                <a:schemeClr val="bg1"/>
              </a:solidFill>
              <a:latin typeface="Arial"/>
            </a:endParaRPr>
          </a:p>
          <a:p>
            <a:r>
              <a:rPr lang="en-NZ" sz="4800" b="0" strike="noStrike" spc="-1">
                <a:solidFill>
                  <a:schemeClr val="bg1"/>
                </a:solidFill>
                <a:latin typeface="Arial"/>
              </a:rPr>
              <a:t>HOMEWORK</a:t>
            </a:r>
          </a:p>
          <a:p>
            <a:endParaRPr lang="en-NZ" sz="4800" b="0" strike="noStrike" spc="-1">
              <a:solidFill>
                <a:schemeClr val="bg1"/>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2" name="TextShape 1"/>
          <p:cNvSpPr txBox="1"/>
          <p:nvPr/>
        </p:nvSpPr>
        <p:spPr>
          <a:xfrm>
            <a:off x="576000" y="720000"/>
            <a:ext cx="8712000" cy="3888000"/>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a:t>
            </a:r>
            <a:br>
              <a:rPr dirty="0">
                <a:solidFill>
                  <a:schemeClr val="bg1"/>
                </a:solidFill>
              </a:rPr>
            </a:br>
            <a:br>
              <a:rPr dirty="0">
                <a:solidFill>
                  <a:schemeClr val="bg1"/>
                </a:solidFill>
              </a:rPr>
            </a:br>
            <a:r>
              <a:rPr lang="en-NZ" sz="2400" b="0" strike="noStrike" spc="-1" dirty="0">
                <a:solidFill>
                  <a:schemeClr val="bg1"/>
                </a:solidFill>
                <a:latin typeface="Arial"/>
              </a:rPr>
              <a:t>And he continued, “You have a fine way of setting aside the commands of God in order to observe your own traditions! For Moses said, ‘</a:t>
            </a:r>
            <a:r>
              <a:rPr lang="en-NZ" sz="2400" b="0" strike="noStrike" spc="-1" dirty="0" err="1">
                <a:solidFill>
                  <a:schemeClr val="bg1"/>
                </a:solidFill>
                <a:latin typeface="Arial"/>
              </a:rPr>
              <a:t>Honor</a:t>
            </a:r>
            <a:r>
              <a:rPr lang="en-NZ" sz="2400" b="0" strike="noStrike" spc="-1" dirty="0">
                <a:solidFill>
                  <a:schemeClr val="bg1"/>
                </a:solidFill>
                <a:latin typeface="Arial"/>
              </a:rPr>
              <a:t> your father and mother,’ and, ‘Anyone who curses their father or mother is to be put to death.’ But you say that if anyone declares that what might have been used to help their father or mother is Corban (that is, devoted to God)— then you no longer let them do anything for their father or mother. Thus you nullify the word of God by your tradition that you have handed down. </a:t>
            </a:r>
            <a:r>
              <a:rPr lang="en-NZ" sz="2400" b="1" strike="noStrike" spc="-1" dirty="0">
                <a:solidFill>
                  <a:schemeClr val="bg1"/>
                </a:solidFill>
                <a:latin typeface="Arial"/>
              </a:rPr>
              <a:t>And you do many things like that.</a:t>
            </a:r>
            <a:r>
              <a:rPr lang="en-NZ" sz="2400" b="0" strike="noStrike" spc="-1" dirty="0">
                <a:solidFill>
                  <a:schemeClr val="bg1"/>
                </a:solidFill>
                <a:latin typeface="Arial"/>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43" name="Picture 42"/>
          <p:cNvPicPr/>
          <p:nvPr/>
        </p:nvPicPr>
        <p:blipFill>
          <a:blip r:embed="rId2"/>
          <a:stretch/>
        </p:blipFill>
        <p:spPr>
          <a:xfrm>
            <a:off x="9720" y="522360"/>
            <a:ext cx="10079640" cy="4639680"/>
          </a:xfrm>
          <a:prstGeom prst="rect">
            <a:avLst/>
          </a:prstGeom>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4" name="TextShape 1"/>
          <p:cNvSpPr txBox="1"/>
          <p:nvPr/>
        </p:nvSpPr>
        <p:spPr>
          <a:xfrm>
            <a:off x="576000" y="720000"/>
            <a:ext cx="8712000" cy="3888000"/>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Now John’s disciples and the Pharisees were fasting. Some people came and asked Jesus, “How is it that John’s disciples and the disciples of the Pharisees are fasting, but yours are not?”</a:t>
            </a:r>
          </a:p>
          <a:p>
            <a:endParaRPr lang="en-NZ" sz="2400" b="0" strike="noStrike" spc="-1" dirty="0">
              <a:solidFill>
                <a:schemeClr val="bg1"/>
              </a:solidFill>
              <a:latin typeface="Arial"/>
            </a:endParaRPr>
          </a:p>
          <a:p>
            <a:r>
              <a:rPr lang="en-NZ" sz="2400" b="0" strike="noStrike" spc="-1" dirty="0">
                <a:solidFill>
                  <a:schemeClr val="bg1"/>
                </a:solidFill>
                <a:latin typeface="Arial"/>
              </a:rPr>
              <a:t>Jesus answered, “How can the guests of the bridegroom fast while he is with them? They cannot, so long as they have him with them. But the time will come when the bridegroom will be taken from them, and on that day they will fast.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5" name="TextShape 1"/>
          <p:cNvSpPr txBox="1"/>
          <p:nvPr/>
        </p:nvSpPr>
        <p:spPr>
          <a:xfrm>
            <a:off x="576000" y="720000"/>
            <a:ext cx="8712000" cy="3888000"/>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“No one sews a patch of unshrunk cloth on an old garment. Otherwise, the new piece will pull away from the old, making the tear worse. And no one pours new wine into old wineskins. Otherwise, the wine will burst the skins, and both the wine and the wineskins will be ruined. No, they pour new wine into new wineskins.”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6" name="TextShape 1"/>
          <p:cNvSpPr txBox="1"/>
          <p:nvPr/>
        </p:nvSpPr>
        <p:spPr>
          <a:xfrm>
            <a:off x="576000" y="249382"/>
            <a:ext cx="8712000" cy="5658578"/>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After Jesus and his disciples arrived in Capernaum, the collectors of the two-drachma temple tax came to Peter and asked, “Doesn’t your teacher pay the temple tax?”</a:t>
            </a:r>
          </a:p>
          <a:p>
            <a:r>
              <a:rPr lang="en-NZ" sz="2400" b="0" strike="noStrike" spc="-1" dirty="0">
                <a:solidFill>
                  <a:schemeClr val="bg1"/>
                </a:solidFill>
                <a:latin typeface="Arial"/>
              </a:rPr>
              <a:t>  “Yes, he does,” he replied.</a:t>
            </a:r>
          </a:p>
          <a:p>
            <a:r>
              <a:rPr lang="en-NZ" sz="2400" b="0" strike="noStrike" spc="-1" dirty="0">
                <a:solidFill>
                  <a:schemeClr val="bg1"/>
                </a:solidFill>
                <a:latin typeface="Arial"/>
              </a:rPr>
              <a:t>When Peter came into the house, Jesus was the first to speak. “What do you think, Simon?” he asked. “From whom do the kings of the earth collect duty and taxes—from their own children or from others?”</a:t>
            </a:r>
          </a:p>
          <a:p>
            <a:r>
              <a:rPr lang="en-NZ" sz="2400" b="0" strike="noStrike" spc="-1" dirty="0">
                <a:solidFill>
                  <a:schemeClr val="bg1"/>
                </a:solidFill>
                <a:latin typeface="Arial"/>
              </a:rPr>
              <a:t>  “From others,” Peter answered.</a:t>
            </a:r>
          </a:p>
          <a:p>
            <a:r>
              <a:rPr lang="en-NZ" sz="2400" b="0" strike="noStrike" spc="-1" dirty="0">
                <a:solidFill>
                  <a:schemeClr val="bg1"/>
                </a:solidFill>
                <a:latin typeface="Arial"/>
              </a:rPr>
              <a:t>“Then the children are exempt,” Jesus said to him. “But so that we may not cause offense, go to the lake and throw out your line. Take the first fish you catch; open its mouth and you will find a four-drachma coin. Take it and give it to them for my tax and yours.”</a:t>
            </a:r>
          </a:p>
          <a:p>
            <a:endParaRPr lang="en-NZ" sz="2400" b="0" strike="noStrike" spc="-1" dirty="0">
              <a:solidFill>
                <a:schemeClr val="bg1"/>
              </a:solidFill>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7" name="TextShape 1"/>
          <p:cNvSpPr txBox="1"/>
          <p:nvPr/>
        </p:nvSpPr>
        <p:spPr>
          <a:xfrm>
            <a:off x="576000" y="720000"/>
            <a:ext cx="8712000" cy="3888000"/>
          </a:xfrm>
          <a:prstGeom prst="rect">
            <a:avLst/>
          </a:prstGeom>
          <a:noFill/>
          <a:ln>
            <a:noFill/>
          </a:ln>
        </p:spPr>
        <p:txBody>
          <a:bodyPr lIns="90000" tIns="45000" rIns="90000" bIns="45000">
            <a:noAutofit/>
          </a:bodyPr>
          <a:lstStyle/>
          <a:p>
            <a:r>
              <a:rPr lang="en-NZ" sz="2400" b="0" strike="noStrike" spc="-1" dirty="0">
                <a:solidFill>
                  <a:schemeClr val="bg1"/>
                </a:solidFill>
                <a:latin typeface="Arial"/>
              </a:rPr>
              <a:t>Though I am free and belong to no one, I have made myself a slave to everyone, to win as many as possible. To the Jews I became like a Jew, to win the Jews. To those under the law I became like one under the law (though I myself am not under the law), so as to win those under the law. </a:t>
            </a:r>
          </a:p>
          <a:p>
            <a:endParaRPr lang="en-NZ" sz="2400" b="0" strike="noStrike" spc="-1" dirty="0">
              <a:solidFill>
                <a:schemeClr val="bg1"/>
              </a:solidFill>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48" name="CustomShape 1"/>
          <p:cNvSpPr/>
          <p:nvPr/>
        </p:nvSpPr>
        <p:spPr>
          <a:xfrm>
            <a:off x="216000" y="288000"/>
            <a:ext cx="2448000" cy="1656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Has God</a:t>
            </a:r>
            <a:br/>
            <a:r>
              <a:rPr lang="en-NZ" sz="1800" b="0" strike="noStrike" spc="-1">
                <a:latin typeface="Arial"/>
              </a:rPr>
              <a:t>commanded this?</a:t>
            </a:r>
          </a:p>
        </p:txBody>
      </p:sp>
      <p:sp>
        <p:nvSpPr>
          <p:cNvPr id="49" name="CustomShape 2"/>
          <p:cNvSpPr/>
          <p:nvPr/>
        </p:nvSpPr>
        <p:spPr>
          <a:xfrm>
            <a:off x="3240000" y="792000"/>
            <a:ext cx="1872000" cy="720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Is it good?</a:t>
            </a:r>
          </a:p>
        </p:txBody>
      </p:sp>
      <p:sp>
        <p:nvSpPr>
          <p:cNvPr id="50" name="CustomShape 3"/>
          <p:cNvSpPr/>
          <p:nvPr/>
        </p:nvSpPr>
        <p:spPr>
          <a:xfrm>
            <a:off x="3384000" y="2880000"/>
            <a:ext cx="3528000" cy="1224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Should I do it anyway</a:t>
            </a:r>
            <a:br/>
            <a:r>
              <a:rPr lang="en-NZ" sz="1800" b="0" strike="noStrike" spc="-1">
                <a:latin typeface="Arial"/>
              </a:rPr>
              <a:t>out of love and respect?</a:t>
            </a:r>
          </a:p>
        </p:txBody>
      </p:sp>
      <p:sp>
        <p:nvSpPr>
          <p:cNvPr id="51" name="CustomShape 4"/>
          <p:cNvSpPr/>
          <p:nvPr/>
        </p:nvSpPr>
        <p:spPr>
          <a:xfrm>
            <a:off x="5688000" y="792000"/>
            <a:ext cx="1872000" cy="720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Is it bad?</a:t>
            </a:r>
          </a:p>
        </p:txBody>
      </p:sp>
      <p:cxnSp>
        <p:nvCxnSpPr>
          <p:cNvPr id="52" name="Line 5"/>
          <p:cNvCxnSpPr>
            <a:stCxn id="48" idx="3"/>
            <a:endCxn id="49" idx="1"/>
          </p:cNvCxnSpPr>
          <p:nvPr/>
        </p:nvCxnSpPr>
        <p:spPr>
          <a:xfrm>
            <a:off x="2664000" y="1116000"/>
            <a:ext cx="576360" cy="36360"/>
          </a:xfrm>
          <a:prstGeom prst="straightConnector1">
            <a:avLst/>
          </a:prstGeom>
          <a:ln w="36000">
            <a:solidFill>
              <a:srgbClr val="CCFF66"/>
            </a:solidFill>
            <a:round/>
            <a:tailEnd type="triangle" w="med" len="med"/>
          </a:ln>
        </p:spPr>
      </p:cxnSp>
      <p:cxnSp>
        <p:nvCxnSpPr>
          <p:cNvPr id="53" name="Line 6"/>
          <p:cNvCxnSpPr>
            <a:stCxn id="49" idx="3"/>
            <a:endCxn id="51" idx="1"/>
          </p:cNvCxnSpPr>
          <p:nvPr/>
        </p:nvCxnSpPr>
        <p:spPr>
          <a:xfrm>
            <a:off x="5112000" y="1152000"/>
            <a:ext cx="576360" cy="360"/>
          </a:xfrm>
          <a:prstGeom prst="straightConnector1">
            <a:avLst/>
          </a:prstGeom>
          <a:ln w="36000">
            <a:solidFill>
              <a:srgbClr val="CCFF66"/>
            </a:solidFill>
            <a:round/>
            <a:tailEnd type="triangle" w="med" len="med"/>
          </a:ln>
        </p:spPr>
      </p:cxnSp>
      <p:sp>
        <p:nvSpPr>
          <p:cNvPr id="54" name="CustomShape 7"/>
          <p:cNvSpPr/>
          <p:nvPr/>
        </p:nvSpPr>
        <p:spPr>
          <a:xfrm>
            <a:off x="576000" y="3024000"/>
            <a:ext cx="1800000" cy="1008000"/>
          </a:xfrm>
          <a:prstGeom prst="rect">
            <a:avLst/>
          </a:pr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DO IT</a:t>
            </a:r>
          </a:p>
        </p:txBody>
      </p:sp>
      <p:sp>
        <p:nvSpPr>
          <p:cNvPr id="55" name="CustomShape 8"/>
          <p:cNvSpPr/>
          <p:nvPr/>
        </p:nvSpPr>
        <p:spPr>
          <a:xfrm>
            <a:off x="7848000" y="3024000"/>
            <a:ext cx="1800000" cy="1008000"/>
          </a:xfrm>
          <a:prstGeom prst="rect">
            <a:avLst/>
          </a:pr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DON’T DO IT</a:t>
            </a:r>
          </a:p>
        </p:txBody>
      </p:sp>
      <p:cxnSp>
        <p:nvCxnSpPr>
          <p:cNvPr id="56" name="Line 9"/>
          <p:cNvCxnSpPr>
            <a:stCxn id="48" idx="2"/>
            <a:endCxn id="54" idx="0"/>
          </p:cNvCxnSpPr>
          <p:nvPr/>
        </p:nvCxnSpPr>
        <p:spPr>
          <a:xfrm>
            <a:off x="1440000" y="1944000"/>
            <a:ext cx="36360" cy="1080360"/>
          </a:xfrm>
          <a:prstGeom prst="straightConnector1">
            <a:avLst/>
          </a:prstGeom>
          <a:ln w="36000">
            <a:solidFill>
              <a:srgbClr val="CCFF66"/>
            </a:solidFill>
            <a:round/>
            <a:tailEnd type="triangle" w="med" len="med"/>
          </a:ln>
        </p:spPr>
      </p:cxnSp>
      <p:cxnSp>
        <p:nvCxnSpPr>
          <p:cNvPr id="57" name="Line 10"/>
          <p:cNvCxnSpPr/>
          <p:nvPr/>
        </p:nvCxnSpPr>
        <p:spPr>
          <a:xfrm>
            <a:off x="0" y="0"/>
            <a:ext cx="360" cy="360"/>
          </a:xfrm>
          <a:prstGeom prst="line">
            <a:avLst/>
          </a:prstGeom>
          <a:ln w="36000">
            <a:solidFill>
              <a:srgbClr val="CCFF66"/>
            </a:solidFill>
            <a:round/>
          </a:ln>
        </p:spPr>
      </p:cxnSp>
      <p:cxnSp>
        <p:nvCxnSpPr>
          <p:cNvPr id="58" name="Line 11"/>
          <p:cNvCxnSpPr>
            <a:stCxn id="51" idx="2"/>
            <a:endCxn id="50" idx="0"/>
          </p:cNvCxnSpPr>
          <p:nvPr/>
        </p:nvCxnSpPr>
        <p:spPr>
          <a:xfrm flipH="1">
            <a:off x="5148000" y="1512000"/>
            <a:ext cx="1476360" cy="1368360"/>
          </a:xfrm>
          <a:prstGeom prst="straightConnector1">
            <a:avLst/>
          </a:prstGeom>
          <a:ln w="36000">
            <a:solidFill>
              <a:srgbClr val="CCFF66"/>
            </a:solidFill>
            <a:round/>
            <a:tailEnd type="triangle" w="med" len="med"/>
          </a:ln>
        </p:spPr>
      </p:cxnSp>
      <p:cxnSp>
        <p:nvCxnSpPr>
          <p:cNvPr id="59" name="Line 12"/>
          <p:cNvCxnSpPr>
            <a:stCxn id="50" idx="1"/>
            <a:endCxn id="54" idx="3"/>
          </p:cNvCxnSpPr>
          <p:nvPr/>
        </p:nvCxnSpPr>
        <p:spPr>
          <a:xfrm flipH="1">
            <a:off x="2376000" y="3492000"/>
            <a:ext cx="1008360" cy="36360"/>
          </a:xfrm>
          <a:prstGeom prst="straightConnector1">
            <a:avLst/>
          </a:prstGeom>
          <a:ln w="36000">
            <a:solidFill>
              <a:srgbClr val="CCFF66"/>
            </a:solidFill>
            <a:round/>
            <a:tailEnd type="triangle" w="med" len="med"/>
          </a:ln>
        </p:spPr>
      </p:cxnSp>
      <p:cxnSp>
        <p:nvCxnSpPr>
          <p:cNvPr id="60" name="Line 13"/>
          <p:cNvCxnSpPr>
            <a:stCxn id="50" idx="3"/>
            <a:endCxn id="55" idx="1"/>
          </p:cNvCxnSpPr>
          <p:nvPr/>
        </p:nvCxnSpPr>
        <p:spPr>
          <a:xfrm>
            <a:off x="6912000" y="3492000"/>
            <a:ext cx="936360" cy="36360"/>
          </a:xfrm>
          <a:prstGeom prst="straightConnector1">
            <a:avLst/>
          </a:prstGeom>
          <a:ln w="36000">
            <a:solidFill>
              <a:srgbClr val="CCFF66"/>
            </a:solidFill>
            <a:round/>
            <a:tailEnd type="triangle" w="med" len="med"/>
          </a:ln>
        </p:spPr>
      </p:cxnSp>
      <p:cxnSp>
        <p:nvCxnSpPr>
          <p:cNvPr id="61" name="Line 14"/>
          <p:cNvCxnSpPr/>
          <p:nvPr/>
        </p:nvCxnSpPr>
        <p:spPr>
          <a:xfrm>
            <a:off x="0" y="0"/>
            <a:ext cx="360" cy="360"/>
          </a:xfrm>
          <a:prstGeom prst="line">
            <a:avLst/>
          </a:prstGeom>
          <a:ln w="36000">
            <a:solidFill>
              <a:srgbClr val="CCFF66"/>
            </a:solidFill>
            <a:round/>
            <a:tailEnd type="triangle" w="med" len="med"/>
          </a:ln>
        </p:spPr>
      </p:cxnSp>
      <p:sp>
        <p:nvSpPr>
          <p:cNvPr id="62" name="TextShape 15"/>
          <p:cNvSpPr txBox="1"/>
          <p:nvPr/>
        </p:nvSpPr>
        <p:spPr>
          <a:xfrm>
            <a:off x="936000" y="195768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63" name="TextShape 16"/>
          <p:cNvSpPr txBox="1"/>
          <p:nvPr/>
        </p:nvSpPr>
        <p:spPr>
          <a:xfrm>
            <a:off x="2687400" y="76968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
        <p:nvSpPr>
          <p:cNvPr id="64" name="TextShape 17"/>
          <p:cNvSpPr txBox="1"/>
          <p:nvPr/>
        </p:nvSpPr>
        <p:spPr>
          <a:xfrm>
            <a:off x="3695400" y="166968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65" name="TextShape 18"/>
          <p:cNvSpPr txBox="1"/>
          <p:nvPr/>
        </p:nvSpPr>
        <p:spPr>
          <a:xfrm>
            <a:off x="7799400" y="86400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66" name="TextShape 19"/>
          <p:cNvSpPr txBox="1"/>
          <p:nvPr/>
        </p:nvSpPr>
        <p:spPr>
          <a:xfrm>
            <a:off x="2687400" y="316800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67" name="TextShape 20"/>
          <p:cNvSpPr txBox="1"/>
          <p:nvPr/>
        </p:nvSpPr>
        <p:spPr>
          <a:xfrm>
            <a:off x="5072040" y="86400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
        <p:nvSpPr>
          <p:cNvPr id="68" name="TextShape 21"/>
          <p:cNvSpPr txBox="1"/>
          <p:nvPr/>
        </p:nvSpPr>
        <p:spPr>
          <a:xfrm>
            <a:off x="5400000" y="194400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
        <p:nvSpPr>
          <p:cNvPr id="69" name="TextShape 22"/>
          <p:cNvSpPr txBox="1"/>
          <p:nvPr/>
        </p:nvSpPr>
        <p:spPr>
          <a:xfrm>
            <a:off x="7088040" y="318168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0" name="CustomShape 1"/>
          <p:cNvSpPr/>
          <p:nvPr/>
        </p:nvSpPr>
        <p:spPr>
          <a:xfrm>
            <a:off x="216000" y="288000"/>
            <a:ext cx="2448000" cy="1656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Has God</a:t>
            </a:r>
            <a:br/>
            <a:r>
              <a:rPr lang="en-NZ" sz="1800" b="0" strike="noStrike" spc="-1">
                <a:latin typeface="Arial"/>
              </a:rPr>
              <a:t>commanded this?</a:t>
            </a:r>
          </a:p>
        </p:txBody>
      </p:sp>
      <p:sp>
        <p:nvSpPr>
          <p:cNvPr id="71" name="CustomShape 2"/>
          <p:cNvSpPr/>
          <p:nvPr/>
        </p:nvSpPr>
        <p:spPr>
          <a:xfrm>
            <a:off x="3240000" y="792000"/>
            <a:ext cx="1872000" cy="720000"/>
          </a:xfrm>
          <a:custGeom>
            <a:avLst/>
            <a:gdLst/>
            <a:ahLst/>
            <a:cxnLst/>
            <a:rect l="l" t="t" r="r" b="b"/>
            <a:pathLst>
              <a:path w="21600" h="21600">
                <a:moveTo>
                  <a:pt x="10800" y="0"/>
                </a:moveTo>
                <a:lnTo>
                  <a:pt x="21600" y="10800"/>
                </a:lnTo>
                <a:lnTo>
                  <a:pt x="10800" y="21600"/>
                </a:lnTo>
                <a:lnTo>
                  <a:pt x="0" y="10800"/>
                </a:lnTo>
                <a:lnTo>
                  <a:pt x="10800" y="0"/>
                </a:lnTo>
                <a:close/>
              </a:path>
            </a:pathLst>
          </a:cu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Is it good?</a:t>
            </a:r>
          </a:p>
        </p:txBody>
      </p:sp>
      <p:cxnSp>
        <p:nvCxnSpPr>
          <p:cNvPr id="72" name="Line 3"/>
          <p:cNvCxnSpPr>
            <a:stCxn id="70" idx="3"/>
            <a:endCxn id="71" idx="1"/>
          </p:cNvCxnSpPr>
          <p:nvPr/>
        </p:nvCxnSpPr>
        <p:spPr>
          <a:xfrm>
            <a:off x="2664000" y="1116000"/>
            <a:ext cx="576360" cy="36360"/>
          </a:xfrm>
          <a:prstGeom prst="straightConnector1">
            <a:avLst/>
          </a:prstGeom>
          <a:ln w="36000">
            <a:solidFill>
              <a:srgbClr val="CCFF66"/>
            </a:solidFill>
            <a:round/>
            <a:tailEnd type="triangle" w="med" len="med"/>
          </a:ln>
        </p:spPr>
      </p:cxnSp>
      <p:sp>
        <p:nvSpPr>
          <p:cNvPr id="73" name="CustomShape 4"/>
          <p:cNvSpPr/>
          <p:nvPr/>
        </p:nvSpPr>
        <p:spPr>
          <a:xfrm>
            <a:off x="576000" y="3096000"/>
            <a:ext cx="1800000" cy="1008000"/>
          </a:xfrm>
          <a:prstGeom prst="rect">
            <a:avLst/>
          </a:pr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TEACH IT</a:t>
            </a:r>
          </a:p>
        </p:txBody>
      </p:sp>
      <p:sp>
        <p:nvSpPr>
          <p:cNvPr id="74" name="CustomShape 5"/>
          <p:cNvSpPr/>
          <p:nvPr/>
        </p:nvSpPr>
        <p:spPr>
          <a:xfrm>
            <a:off x="6480000" y="648000"/>
            <a:ext cx="2880000" cy="1008000"/>
          </a:xfrm>
          <a:prstGeom prst="rect">
            <a:avLst/>
          </a:pr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TEACH</a:t>
            </a:r>
            <a:br/>
            <a:r>
              <a:rPr lang="en-NZ" sz="1800" b="0" strike="noStrike" spc="-1">
                <a:latin typeface="Arial"/>
              </a:rPr>
              <a:t>SOMETHING ELSE</a:t>
            </a:r>
          </a:p>
        </p:txBody>
      </p:sp>
      <p:cxnSp>
        <p:nvCxnSpPr>
          <p:cNvPr id="75" name="Line 6"/>
          <p:cNvCxnSpPr>
            <a:stCxn id="70" idx="2"/>
            <a:endCxn id="73" idx="0"/>
          </p:cNvCxnSpPr>
          <p:nvPr/>
        </p:nvCxnSpPr>
        <p:spPr>
          <a:xfrm>
            <a:off x="1440000" y="1944000"/>
            <a:ext cx="36360" cy="1152360"/>
          </a:xfrm>
          <a:prstGeom prst="straightConnector1">
            <a:avLst/>
          </a:prstGeom>
          <a:ln w="36000">
            <a:solidFill>
              <a:srgbClr val="CCFF66"/>
            </a:solidFill>
            <a:round/>
            <a:tailEnd type="triangle" w="med" len="med"/>
          </a:ln>
        </p:spPr>
      </p:cxnSp>
      <p:sp>
        <p:nvSpPr>
          <p:cNvPr id="76" name="TextShape 7"/>
          <p:cNvSpPr txBox="1"/>
          <p:nvPr/>
        </p:nvSpPr>
        <p:spPr>
          <a:xfrm>
            <a:off x="923400" y="187200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77" name="TextShape 8"/>
          <p:cNvSpPr txBox="1"/>
          <p:nvPr/>
        </p:nvSpPr>
        <p:spPr>
          <a:xfrm>
            <a:off x="2687400" y="76968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
        <p:nvSpPr>
          <p:cNvPr id="78" name="TextShape 9"/>
          <p:cNvSpPr txBox="1"/>
          <p:nvPr/>
        </p:nvSpPr>
        <p:spPr>
          <a:xfrm>
            <a:off x="3695400" y="1669680"/>
            <a:ext cx="552600" cy="490320"/>
          </a:xfrm>
          <a:prstGeom prst="rect">
            <a:avLst/>
          </a:prstGeom>
          <a:noFill/>
          <a:ln>
            <a:noFill/>
          </a:ln>
        </p:spPr>
        <p:txBody>
          <a:bodyPr lIns="90000" tIns="45000" rIns="90000" bIns="45000">
            <a:noAutofit/>
          </a:bodyPr>
          <a:lstStyle/>
          <a:p>
            <a:r>
              <a:rPr lang="en-NZ" sz="1800" b="0" strike="noStrike" spc="-1">
                <a:latin typeface="Arial"/>
              </a:rPr>
              <a:t>Yes</a:t>
            </a:r>
          </a:p>
        </p:txBody>
      </p:sp>
      <p:sp>
        <p:nvSpPr>
          <p:cNvPr id="79" name="TextShape 10"/>
          <p:cNvSpPr txBox="1"/>
          <p:nvPr/>
        </p:nvSpPr>
        <p:spPr>
          <a:xfrm>
            <a:off x="5400000" y="805680"/>
            <a:ext cx="471960" cy="346320"/>
          </a:xfrm>
          <a:prstGeom prst="rect">
            <a:avLst/>
          </a:prstGeom>
          <a:noFill/>
          <a:ln>
            <a:noFill/>
          </a:ln>
        </p:spPr>
        <p:txBody>
          <a:bodyPr lIns="90000" tIns="45000" rIns="90000" bIns="45000">
            <a:noAutofit/>
          </a:bodyPr>
          <a:lstStyle/>
          <a:p>
            <a:r>
              <a:rPr lang="en-NZ" sz="1800" b="0" strike="noStrike" spc="-1">
                <a:latin typeface="Arial"/>
              </a:rPr>
              <a:t>No</a:t>
            </a:r>
          </a:p>
        </p:txBody>
      </p:sp>
      <p:sp>
        <p:nvSpPr>
          <p:cNvPr id="80" name="CustomShape 11"/>
          <p:cNvSpPr/>
          <p:nvPr/>
        </p:nvSpPr>
        <p:spPr>
          <a:xfrm>
            <a:off x="2880000" y="3096000"/>
            <a:ext cx="2592000" cy="1008000"/>
          </a:xfrm>
          <a:prstGeom prst="rect">
            <a:avLst/>
          </a:prstGeom>
          <a:solidFill>
            <a:srgbClr val="00CC00"/>
          </a:solidFill>
          <a:ln w="36000">
            <a:solidFill>
              <a:srgbClr val="CCFF66"/>
            </a:solidFill>
            <a:round/>
          </a:ln>
        </p:spPr>
        <p:style>
          <a:lnRef idx="0">
            <a:scrgbClr r="0" g="0" b="0"/>
          </a:lnRef>
          <a:fillRef idx="0">
            <a:scrgbClr r="0" g="0" b="0"/>
          </a:fillRef>
          <a:effectRef idx="0">
            <a:scrgbClr r="0" g="0" b="0"/>
          </a:effectRef>
          <a:fontRef idx="minor"/>
        </p:style>
        <p:txBody>
          <a:bodyPr wrap="none" lIns="108000" tIns="63000" rIns="108000" bIns="63000" anchor="ctr">
            <a:noAutofit/>
          </a:bodyPr>
          <a:lstStyle/>
          <a:p>
            <a:pPr algn="ctr"/>
            <a:r>
              <a:rPr lang="en-NZ" sz="1800" b="0" strike="noStrike" spc="-1">
                <a:latin typeface="Arial"/>
              </a:rPr>
              <a:t>TEACH IT</a:t>
            </a:r>
            <a:br/>
            <a:r>
              <a:rPr lang="en-NZ" sz="1800" b="0" strike="noStrike" spc="-1">
                <a:latin typeface="Arial"/>
              </a:rPr>
              <a:t>As a tradition,</a:t>
            </a:r>
            <a:br/>
            <a:r>
              <a:rPr lang="en-NZ" sz="1800" b="0" strike="noStrike" spc="-1">
                <a:latin typeface="Arial"/>
              </a:rPr>
              <a:t>not a command</a:t>
            </a:r>
          </a:p>
        </p:txBody>
      </p:sp>
      <p:cxnSp>
        <p:nvCxnSpPr>
          <p:cNvPr id="81" name="Line 12"/>
          <p:cNvCxnSpPr>
            <a:stCxn id="71" idx="2"/>
            <a:endCxn id="80" idx="0"/>
          </p:cNvCxnSpPr>
          <p:nvPr/>
        </p:nvCxnSpPr>
        <p:spPr>
          <a:xfrm>
            <a:off x="4176000" y="1512000"/>
            <a:ext cx="360" cy="1584360"/>
          </a:xfrm>
          <a:prstGeom prst="straightConnector1">
            <a:avLst/>
          </a:prstGeom>
          <a:ln w="36000">
            <a:solidFill>
              <a:srgbClr val="CCFF66"/>
            </a:solidFill>
            <a:round/>
            <a:tailEnd type="triangle" w="med" len="med"/>
          </a:ln>
        </p:spPr>
      </p:cxnSp>
      <p:cxnSp>
        <p:nvCxnSpPr>
          <p:cNvPr id="82" name="Line 13"/>
          <p:cNvCxnSpPr>
            <a:stCxn id="71" idx="3"/>
            <a:endCxn id="74" idx="1"/>
          </p:cNvCxnSpPr>
          <p:nvPr/>
        </p:nvCxnSpPr>
        <p:spPr>
          <a:xfrm>
            <a:off x="5112000" y="1152000"/>
            <a:ext cx="1368360" cy="360"/>
          </a:xfrm>
          <a:prstGeom prst="straightConnector1">
            <a:avLst/>
          </a:prstGeom>
          <a:ln w="36000">
            <a:solidFill>
              <a:srgbClr val="CCFF66"/>
            </a:solidFill>
            <a:round/>
            <a:tailEnd type="triangle" w="med" len="med"/>
          </a:ln>
        </p:spPr>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TotalTime>
  <Words>714</Words>
  <Application>Microsoft Office PowerPoint</Application>
  <PresentationFormat>Custom</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Panel</dc:creator>
  <dc:description/>
  <cp:lastModifiedBy>Panel</cp:lastModifiedBy>
  <cp:revision>18</cp:revision>
  <dcterms:created xsi:type="dcterms:W3CDTF">2020-07-05T08:54:41Z</dcterms:created>
  <dcterms:modified xsi:type="dcterms:W3CDTF">2020-07-04T22:19:57Z</dcterms:modified>
  <dc:language>en-NZ</dc:language>
</cp:coreProperties>
</file>