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6A5E1-CCE1-491A-AE86-EFB1C34D5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54351-2EFF-41FB-B6C0-00667C40B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7FAB9-5541-4F3A-B28D-E89BB6717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C7292-8CB8-4222-B587-253DF4AC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B94A3-DF99-44B9-843C-83E9563A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5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136D-36EE-42DE-B961-9861B629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9A63B-551F-48EA-B642-B178FDC43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85AB0-A1F5-40E4-B265-C8000E35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19CC8-3F19-42DB-9BCA-5A2ECB398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07629-C0E3-4FD4-907A-DE9A56431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2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754647-822A-4DC6-8E4C-760DCF985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F6E693-5BE2-4F67-9BC9-0B58B2181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AFEDB-609C-4365-8294-3905622AF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A551C-723A-491C-ADC9-7D7D3DF3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32D99-8F0C-4C0A-96DF-FC73D7428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6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1AD1-916B-49EB-B97D-A3FDC386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1B163-3BE2-44AF-B190-8DA553602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F2EC8-7469-4544-A905-99B6AF0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96210-5906-406A-84F0-F0B3FADB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DB343-3220-48E1-822A-9E728AC4B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0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B90B9-93A7-485B-969F-66480D546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D04E5-AA9F-4A16-B853-C63B34AD6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166D6-F16A-414E-B8D1-767360975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AB54B-84F5-4312-BCA3-6DE01E20C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B1578-493B-49A4-9498-243057F38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A9426-6414-4D05-AFA2-8A98F095A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E10B-AB5D-4B23-A464-132BCCAC9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125CF-5CB5-4625-A05E-FAA894AD0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48806-279C-4E01-9377-BF7A5AE31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2DF4D6-EABF-4806-A47F-688E2F19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340AF-A71B-4951-9FB9-7D2AAC26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3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C25A9-6BC5-4E08-BFDF-5588C6E1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3FF0C-57B9-4932-B5DB-2B96E4C7E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B4AFE4-ADE6-4727-BF2A-8722FB3F8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B9DF8B-0819-4652-97A2-6CE063556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A6AEE-C371-42FE-BD3A-0BC663AFC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7FF2C4-FE31-486C-BD7D-5CC420BC3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022FDE-AF02-4A0F-AD97-4781FEA1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8039D-21C7-48A5-9C75-1CECD9ED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8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4D3BE-64CB-494B-BE34-C124956E8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1114A-89CB-4F53-991B-9EBCF984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B11E0-094D-4DD3-8175-6A8813AC3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F6AF2-2F70-4E1B-AEAC-CE5751E1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8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95B0C-E259-493B-8958-85271D6A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F8CD0-CDA9-450C-8C01-69B51F793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7479C-FDA3-43AE-B9D5-C89789B8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2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189CE-F865-4339-AB92-3365C149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B31FA-AC69-4612-B942-A6E3A62A9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9960FD-7E64-4E26-8896-1FB6669E7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F3171-66B8-43B6-8D25-2F3B1EF6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1D948-EF58-45E4-BDD0-DC9FD842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DF7FF-B3A1-4CED-B449-544368959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5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48D2-20EE-4E4B-9B26-2BEBA516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22807E-0FD0-4D97-B655-4BF577DA41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840DC-8A19-4007-BBBB-571DEB4B7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6A5642-B898-4D36-B458-4685A1EC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0FBD5-CDEE-49D4-A82A-632882B4B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8C0A7-9265-47D3-8743-29C50743D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0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6C5057-E925-4A3B-8CEF-3EDA31942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E2D5F-8ACA-4BB6-AC7A-EAAB7AEE0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E1C22-C1DE-4D72-B10F-1220B82C9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EDE1-02BF-4A12-8D16-FCFA79DBFA38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5EDEB-8CBB-482F-9EB3-76BC55FA8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BFE86-4A48-4280-B782-4CFAAF530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30BF-8F35-406D-8B02-2C6565354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8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6881F-9F2F-4680-879D-F58C8FA55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182" y="4635794"/>
            <a:ext cx="4421855" cy="235463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Joseph c 1600-1700BC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E609B-6B31-4722-947B-6455F8A09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3241" y="4401878"/>
            <a:ext cx="3730739" cy="1169581"/>
          </a:xfrm>
        </p:spPr>
        <p:txBody>
          <a:bodyPr>
            <a:normAutofit/>
          </a:bodyPr>
          <a:lstStyle/>
          <a:p>
            <a:r>
              <a:rPr lang="en-US" b="1" dirty="0"/>
              <a:t>Josef and Erna Korbel 1907-2002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C61E30-2293-4F68-AE38-4310E0DFA54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2" y="714895"/>
            <a:ext cx="4732713" cy="3516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1E0FDE-21F9-45D7-A0AF-72149C255E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09" y="714895"/>
            <a:ext cx="3790604" cy="351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6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CCBDF9-F9E4-47CF-8A98-584FDBB85978}"/>
              </a:ext>
            </a:extLst>
          </p:cNvPr>
          <p:cNvSpPr txBox="1"/>
          <p:nvPr/>
        </p:nvSpPr>
        <p:spPr>
          <a:xfrm flipH="1">
            <a:off x="577347" y="265814"/>
            <a:ext cx="1081756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LORD WAS WITH JOSEPH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Genesis 39: 2, 3, 21, 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405CEF-A1D7-43F1-B22A-430383EC2F56}"/>
              </a:ext>
            </a:extLst>
          </p:cNvPr>
          <p:cNvSpPr txBox="1"/>
          <p:nvPr/>
        </p:nvSpPr>
        <p:spPr>
          <a:xfrm>
            <a:off x="577347" y="1520456"/>
            <a:ext cx="105443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 WILL GIVE …. 41:16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REVEALED …. 41:25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SHOWN …….  41:28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…THE MATTER HAS BEEN FIRMLY DECIDED BY GOD, AND GOD WILL DO IT SOON …. 41:32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SENT ME AHEAD OF YOU …..       45:5, 7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NOT YOU WHO SENT ME HERE, BUT GOD . 45:8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MADE ME …. 45:9</a:t>
            </a:r>
          </a:p>
        </p:txBody>
      </p:sp>
    </p:spTree>
    <p:extLst>
      <p:ext uri="{BB962C8B-B14F-4D97-AF65-F5344CB8AC3E}">
        <p14:creationId xmlns:p14="http://schemas.microsoft.com/office/powerpoint/2010/main" val="2281647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7463</TotalTime>
  <Words>86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Joseph c 1600-1700BC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Probert</dc:creator>
  <cp:lastModifiedBy>Panel</cp:lastModifiedBy>
  <cp:revision>9</cp:revision>
  <dcterms:created xsi:type="dcterms:W3CDTF">2019-10-15T01:06:06Z</dcterms:created>
  <dcterms:modified xsi:type="dcterms:W3CDTF">2019-11-02T21:21:32Z</dcterms:modified>
</cp:coreProperties>
</file>