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08" r:id="rId3"/>
    <p:sldId id="309" r:id="rId4"/>
    <p:sldId id="312" r:id="rId5"/>
    <p:sldId id="313" r:id="rId6"/>
    <p:sldId id="314" r:id="rId7"/>
    <p:sldId id="321" r:id="rId8"/>
    <p:sldId id="315" r:id="rId9"/>
    <p:sldId id="316" r:id="rId10"/>
    <p:sldId id="322" r:id="rId11"/>
    <p:sldId id="317" r:id="rId12"/>
    <p:sldId id="323" r:id="rId13"/>
    <p:sldId id="310" r:id="rId14"/>
    <p:sldId id="318" r:id="rId15"/>
    <p:sldId id="319" r:id="rId16"/>
    <p:sldId id="324" r:id="rId17"/>
    <p:sldId id="320" r:id="rId18"/>
    <p:sldId id="358" r:id="rId19"/>
    <p:sldId id="325" r:id="rId20"/>
    <p:sldId id="359" r:id="rId21"/>
    <p:sldId id="301" r:id="rId22"/>
    <p:sldId id="302" r:id="rId23"/>
    <p:sldId id="303" r:id="rId24"/>
    <p:sldId id="304" r:id="rId25"/>
    <p:sldId id="330" r:id="rId26"/>
    <p:sldId id="305" r:id="rId27"/>
    <p:sldId id="326" r:id="rId28"/>
    <p:sldId id="360" r:id="rId29"/>
    <p:sldId id="361" r:id="rId30"/>
    <p:sldId id="306" r:id="rId31"/>
    <p:sldId id="327" r:id="rId32"/>
    <p:sldId id="363" r:id="rId33"/>
    <p:sldId id="362" r:id="rId34"/>
    <p:sldId id="365" r:id="rId35"/>
    <p:sldId id="364" r:id="rId36"/>
    <p:sldId id="328" r:id="rId37"/>
    <p:sldId id="307" r:id="rId38"/>
    <p:sldId id="333" r:id="rId39"/>
    <p:sldId id="337" r:id="rId40"/>
    <p:sldId id="334" r:id="rId41"/>
    <p:sldId id="338" r:id="rId42"/>
    <p:sldId id="336" r:id="rId43"/>
    <p:sldId id="339" r:id="rId44"/>
    <p:sldId id="340" r:id="rId45"/>
    <p:sldId id="341" r:id="rId46"/>
    <p:sldId id="342" r:id="rId47"/>
    <p:sldId id="343" r:id="rId48"/>
    <p:sldId id="300" r:id="rId49"/>
    <p:sldId id="344" r:id="rId50"/>
    <p:sldId id="345" r:id="rId51"/>
    <p:sldId id="346" r:id="rId52"/>
    <p:sldId id="347" r:id="rId53"/>
    <p:sldId id="348" r:id="rId54"/>
    <p:sldId id="349" r:id="rId55"/>
    <p:sldId id="366" r:id="rId56"/>
    <p:sldId id="350" r:id="rId57"/>
    <p:sldId id="351" r:id="rId58"/>
    <p:sldId id="352" r:id="rId59"/>
    <p:sldId id="353" r:id="rId60"/>
    <p:sldId id="354" r:id="rId61"/>
    <p:sldId id="355" r:id="rId62"/>
    <p:sldId id="356" r:id="rId63"/>
    <p:sldId id="357" r:id="rId6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67F12-64E6-48E6-BBDA-D130372EC491}" v="34" dt="2019-11-30T02:46:37.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79371" autoAdjust="0"/>
  </p:normalViewPr>
  <p:slideViewPr>
    <p:cSldViewPr>
      <p:cViewPr varScale="1">
        <p:scale>
          <a:sx n="62" d="100"/>
          <a:sy n="62" d="100"/>
        </p:scale>
        <p:origin x="1554"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8A67F12-64E6-48E6-BBDA-D130372EC491}"/>
    <pc:docChg chg="addSld modSld sldOrd">
      <pc:chgData name="" userId="" providerId="" clId="Web-{78A67F12-64E6-48E6-BBDA-D130372EC491}" dt="2019-11-30T02:46:37.022" v="32" actId="20577"/>
      <pc:docMkLst>
        <pc:docMk/>
      </pc:docMkLst>
      <pc:sldChg chg="modSp">
        <pc:chgData name="" userId="" providerId="" clId="Web-{78A67F12-64E6-48E6-BBDA-D130372EC491}" dt="2019-11-30T02:46:37.022" v="32" actId="20577"/>
        <pc:sldMkLst>
          <pc:docMk/>
          <pc:sldMk cId="202629978" sldId="323"/>
        </pc:sldMkLst>
        <pc:spChg chg="mod">
          <ac:chgData name="" userId="" providerId="" clId="Web-{78A67F12-64E6-48E6-BBDA-D130372EC491}" dt="2019-11-30T02:46:37.022" v="32" actId="20577"/>
          <ac:spMkLst>
            <pc:docMk/>
            <pc:sldMk cId="202629978" sldId="323"/>
            <ac:spMk id="3" creationId="{AFD7AE6D-4FF9-43F6-AF7D-E0B5AFDEE295}"/>
          </ac:spMkLst>
        </pc:spChg>
      </pc:sldChg>
      <pc:sldChg chg="modSp">
        <pc:chgData name="" userId="" providerId="" clId="Web-{78A67F12-64E6-48E6-BBDA-D130372EC491}" dt="2019-11-30T02:44:01.662" v="24" actId="1076"/>
        <pc:sldMkLst>
          <pc:docMk/>
          <pc:sldMk cId="50056831" sldId="349"/>
        </pc:sldMkLst>
        <pc:spChg chg="mod">
          <ac:chgData name="" userId="" providerId="" clId="Web-{78A67F12-64E6-48E6-BBDA-D130372EC491}" dt="2019-11-30T02:44:01.662" v="24" actId="1076"/>
          <ac:spMkLst>
            <pc:docMk/>
            <pc:sldMk cId="50056831" sldId="349"/>
            <ac:spMk id="3" creationId="{AFD7AE6D-4FF9-43F6-AF7D-E0B5AFDEE295}"/>
          </ac:spMkLst>
        </pc:spChg>
      </pc:sldChg>
      <pc:sldChg chg="modSp">
        <pc:chgData name="" userId="" providerId="" clId="Web-{78A67F12-64E6-48E6-BBDA-D130372EC491}" dt="2019-11-30T02:44:12.302" v="25" actId="1076"/>
        <pc:sldMkLst>
          <pc:docMk/>
          <pc:sldMk cId="1291058633" sldId="350"/>
        </pc:sldMkLst>
        <pc:spChg chg="mod">
          <ac:chgData name="" userId="" providerId="" clId="Web-{78A67F12-64E6-48E6-BBDA-D130372EC491}" dt="2019-11-30T02:44:12.302" v="25" actId="1076"/>
          <ac:spMkLst>
            <pc:docMk/>
            <pc:sldMk cId="1291058633" sldId="350"/>
            <ac:spMk id="3" creationId="{AFD7AE6D-4FF9-43F6-AF7D-E0B5AFDEE295}"/>
          </ac:spMkLst>
        </pc:spChg>
      </pc:sldChg>
      <pc:sldChg chg="add replId">
        <pc:chgData name="" userId="" providerId="" clId="Web-{78A67F12-64E6-48E6-BBDA-D130372EC491}" dt="2019-11-30T02:36:13.782" v="0"/>
        <pc:sldMkLst>
          <pc:docMk/>
          <pc:sldMk cId="3595736686" sldId="358"/>
        </pc:sldMkLst>
      </pc:sldChg>
      <pc:sldChg chg="add replId">
        <pc:chgData name="" userId="" providerId="" clId="Web-{78A67F12-64E6-48E6-BBDA-D130372EC491}" dt="2019-11-30T02:36:19.642" v="1"/>
        <pc:sldMkLst>
          <pc:docMk/>
          <pc:sldMk cId="2646771231" sldId="359"/>
        </pc:sldMkLst>
      </pc:sldChg>
      <pc:sldChg chg="add ord replId">
        <pc:chgData name="" userId="" providerId="" clId="Web-{78A67F12-64E6-48E6-BBDA-D130372EC491}" dt="2019-11-30T02:38:17.252" v="3"/>
        <pc:sldMkLst>
          <pc:docMk/>
          <pc:sldMk cId="1327636464" sldId="360"/>
        </pc:sldMkLst>
      </pc:sldChg>
      <pc:sldChg chg="add ord replId">
        <pc:chgData name="" userId="" providerId="" clId="Web-{78A67F12-64E6-48E6-BBDA-D130372EC491}" dt="2019-11-30T02:38:23.252" v="5"/>
        <pc:sldMkLst>
          <pc:docMk/>
          <pc:sldMk cId="3312280265" sldId="361"/>
        </pc:sldMkLst>
      </pc:sldChg>
      <pc:sldChg chg="add replId">
        <pc:chgData name="" userId="" providerId="" clId="Web-{78A67F12-64E6-48E6-BBDA-D130372EC491}" dt="2019-11-30T02:38:50.190" v="6"/>
        <pc:sldMkLst>
          <pc:docMk/>
          <pc:sldMk cId="3834721917" sldId="362"/>
        </pc:sldMkLst>
      </pc:sldChg>
      <pc:sldChg chg="add replId">
        <pc:chgData name="" userId="" providerId="" clId="Web-{78A67F12-64E6-48E6-BBDA-D130372EC491}" dt="2019-11-30T02:38:50.190" v="7"/>
        <pc:sldMkLst>
          <pc:docMk/>
          <pc:sldMk cId="1824501976" sldId="363"/>
        </pc:sldMkLst>
      </pc:sldChg>
      <pc:sldChg chg="add replId">
        <pc:chgData name="" userId="" providerId="" clId="Web-{78A67F12-64E6-48E6-BBDA-D130372EC491}" dt="2019-11-30T02:38:53.346" v="8"/>
        <pc:sldMkLst>
          <pc:docMk/>
          <pc:sldMk cId="2793026513" sldId="364"/>
        </pc:sldMkLst>
      </pc:sldChg>
      <pc:sldChg chg="add replId">
        <pc:chgData name="" userId="" providerId="" clId="Web-{78A67F12-64E6-48E6-BBDA-D130372EC491}" dt="2019-11-30T02:38:53.346" v="9"/>
        <pc:sldMkLst>
          <pc:docMk/>
          <pc:sldMk cId="3243254008" sldId="365"/>
        </pc:sldMkLst>
      </pc:sldChg>
      <pc:sldChg chg="addSp modSp new">
        <pc:chgData name="" userId="" providerId="" clId="Web-{78A67F12-64E6-48E6-BBDA-D130372EC491}" dt="2019-11-30T02:44:37.803" v="28"/>
        <pc:sldMkLst>
          <pc:docMk/>
          <pc:sldMk cId="4268396795" sldId="366"/>
        </pc:sldMkLst>
        <pc:spChg chg="mod">
          <ac:chgData name="" userId="" providerId="" clId="Web-{78A67F12-64E6-48E6-BBDA-D130372EC491}" dt="2019-11-30T02:44:36.381" v="27" actId="20577"/>
          <ac:spMkLst>
            <pc:docMk/>
            <pc:sldMk cId="4268396795" sldId="366"/>
            <ac:spMk id="2" creationId="{412EE4B6-CF7E-4D42-8778-85AA13E28524}"/>
          </ac:spMkLst>
        </pc:spChg>
        <pc:spChg chg="mod">
          <ac:chgData name="" userId="" providerId="" clId="Web-{78A67F12-64E6-48E6-BBDA-D130372EC491}" dt="2019-11-30T02:43:46.427" v="22" actId="20577"/>
          <ac:spMkLst>
            <pc:docMk/>
            <pc:sldMk cId="4268396795" sldId="366"/>
            <ac:spMk id="3" creationId="{49C5D218-0490-47B3-8012-7971453A0F5A}"/>
          </ac:spMkLst>
        </pc:spChg>
        <pc:spChg chg="add">
          <ac:chgData name="" userId="" providerId="" clId="Web-{78A67F12-64E6-48E6-BBDA-D130372EC491}" dt="2019-11-30T02:44:37.803" v="28"/>
          <ac:spMkLst>
            <pc:docMk/>
            <pc:sldMk cId="4268396795" sldId="366"/>
            <ac:spMk id="5" creationId="{2AD07617-AE0D-44AD-8EA1-36E6B79345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41C66D-697A-48E4-B56D-C8875A9B9C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4B8A623E-D4C9-4BB0-8246-5DB318B0D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0596E9-ECE8-4226-9451-EDB1120484D7}" type="datetimeFigureOut">
              <a:rPr lang="en-NZ" smtClean="0"/>
              <a:t>29/11/2019</a:t>
            </a:fld>
            <a:endParaRPr lang="en-NZ"/>
          </a:p>
        </p:txBody>
      </p:sp>
      <p:sp>
        <p:nvSpPr>
          <p:cNvPr id="4" name="Footer Placeholder 3">
            <a:extLst>
              <a:ext uri="{FF2B5EF4-FFF2-40B4-BE49-F238E27FC236}">
                <a16:creationId xmlns:a16="http://schemas.microsoft.com/office/drawing/2014/main" id="{DF4B20C1-8056-42E1-B4AF-D2DB70623D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FF38DE0E-A5A3-47CF-9DBD-F6392EDCA3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796F47-3B5C-4B20-8ED1-308D3F3AB565}" type="slidenum">
              <a:rPr lang="en-NZ" smtClean="0"/>
              <a:t>‹#›</a:t>
            </a:fld>
            <a:endParaRPr lang="en-NZ"/>
          </a:p>
        </p:txBody>
      </p:sp>
    </p:spTree>
    <p:extLst>
      <p:ext uri="{BB962C8B-B14F-4D97-AF65-F5344CB8AC3E}">
        <p14:creationId xmlns:p14="http://schemas.microsoft.com/office/powerpoint/2010/main" val="3015497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E061A-0C98-4E50-B32C-039D0422F6FE}" type="datetimeFigureOut">
              <a:rPr lang="en-NZ" smtClean="0"/>
              <a:t>29/11/2019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3B0B4-4E97-4DF9-9C88-3626AC83E75E}" type="slidenum">
              <a:rPr lang="en-NZ" smtClean="0"/>
              <a:t>‹#›</a:t>
            </a:fld>
            <a:endParaRPr lang="en-NZ"/>
          </a:p>
        </p:txBody>
      </p:sp>
    </p:spTree>
    <p:extLst>
      <p:ext uri="{BB962C8B-B14F-4D97-AF65-F5344CB8AC3E}">
        <p14:creationId xmlns:p14="http://schemas.microsoft.com/office/powerpoint/2010/main" val="149251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FF3B0B4-4E97-4DF9-9C88-3626AC83E75E}" type="slidenum">
              <a:rPr lang="en-NZ" smtClean="0"/>
              <a:t>20</a:t>
            </a:fld>
            <a:endParaRPr lang="en-NZ"/>
          </a:p>
        </p:txBody>
      </p:sp>
    </p:spTree>
    <p:extLst>
      <p:ext uri="{BB962C8B-B14F-4D97-AF65-F5344CB8AC3E}">
        <p14:creationId xmlns:p14="http://schemas.microsoft.com/office/powerpoint/2010/main" val="308019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FF3B0B4-4E97-4DF9-9C88-3626AC83E75E}" type="slidenum">
              <a:rPr lang="en-NZ" smtClean="0"/>
              <a:t>22</a:t>
            </a:fld>
            <a:endParaRPr lang="en-NZ"/>
          </a:p>
        </p:txBody>
      </p:sp>
    </p:spTree>
    <p:extLst>
      <p:ext uri="{BB962C8B-B14F-4D97-AF65-F5344CB8AC3E}">
        <p14:creationId xmlns:p14="http://schemas.microsoft.com/office/powerpoint/2010/main" val="31511494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82536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22100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1979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4590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3414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a:t>Click to edit Master title style</a:t>
            </a:r>
            <a:endParaRPr lang="ko-KR" alt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9787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76037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4678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2019-11-29</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288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58798" y="1556792"/>
            <a:ext cx="7801634" cy="1569660"/>
          </a:xfrm>
          <a:prstGeom prst="rect">
            <a:avLst/>
          </a:prstGeom>
          <a:noFill/>
          <a:ln w="9525">
            <a:noFill/>
            <a:miter lim="800000"/>
            <a:headEnd/>
            <a:tailEnd/>
          </a:ln>
        </p:spPr>
        <p:txBody>
          <a:bodyPr wrap="square">
            <a:spAutoFit/>
          </a:bodyPr>
          <a:lstStyle/>
          <a:p>
            <a:pPr algn="ctr"/>
            <a:r>
              <a:rPr lang="en-US" altLang="ko-KR" sz="4800" b="1" dirty="0">
                <a:solidFill>
                  <a:schemeClr val="bg1"/>
                </a:solidFill>
                <a:latin typeface="Arial" pitchFamily="34" charset="0"/>
                <a:ea typeface="맑은 고딕" pitchFamily="50" charset="-127"/>
                <a:cs typeface="Arial" pitchFamily="34" charset="0"/>
              </a:rPr>
              <a:t>The Many Names of Jesus</a:t>
            </a:r>
          </a:p>
        </p:txBody>
      </p:sp>
      <p:sp>
        <p:nvSpPr>
          <p:cNvPr id="4" name="TextBox 3"/>
          <p:cNvSpPr txBox="1"/>
          <p:nvPr/>
        </p:nvSpPr>
        <p:spPr>
          <a:xfrm>
            <a:off x="976363" y="3059668"/>
            <a:ext cx="5436096" cy="369332"/>
          </a:xfrm>
          <a:prstGeom prst="rect">
            <a:avLst/>
          </a:prstGeom>
          <a:noFill/>
        </p:spPr>
        <p:txBody>
          <a:bodyPr wrap="square">
            <a:spAutoFit/>
          </a:bodyPr>
          <a:lstStyle/>
          <a:p>
            <a:pPr fontAlgn="auto">
              <a:spcBef>
                <a:spcPts val="0"/>
              </a:spcBef>
              <a:spcAft>
                <a:spcPts val="0"/>
              </a:spcAft>
              <a:defRPr/>
            </a:pPr>
            <a:r>
              <a:rPr kumimoji="0" lang="en-US" altLang="ko-KR" b="1" dirty="0">
                <a:solidFill>
                  <a:schemeClr val="bg1"/>
                </a:solidFill>
                <a:latin typeface="Arial" pitchFamily="34" charset="0"/>
                <a:cs typeface="Arial" pitchFamily="34" charset="0"/>
              </a:rPr>
              <a:t>1 December 2019</a:t>
            </a:r>
          </a:p>
        </p:txBody>
      </p:sp>
      <p:sp>
        <p:nvSpPr>
          <p:cNvPr id="6" name="TextBox 1">
            <a:extLst>
              <a:ext uri="{FF2B5EF4-FFF2-40B4-BE49-F238E27FC236}">
                <a16:creationId xmlns:a16="http://schemas.microsoft.com/office/drawing/2014/main" id="{6A5547CA-C352-4C49-B0EC-90F648C03CE3}"/>
              </a:ext>
            </a:extLst>
          </p:cNvPr>
          <p:cNvSpPr txBox="1">
            <a:spLocks noChangeArrowheads="1"/>
          </p:cNvSpPr>
          <p:nvPr/>
        </p:nvSpPr>
        <p:spPr bwMode="auto">
          <a:xfrm>
            <a:off x="971600" y="1187460"/>
            <a:ext cx="7801634" cy="523220"/>
          </a:xfrm>
          <a:prstGeom prst="rect">
            <a:avLst/>
          </a:prstGeom>
          <a:noFill/>
          <a:ln w="9525">
            <a:noFill/>
            <a:miter lim="800000"/>
            <a:headEnd/>
            <a:tailEnd/>
          </a:ln>
        </p:spPr>
        <p:txBody>
          <a:bodyPr wrap="square">
            <a:spAutoFit/>
          </a:bodyPr>
          <a:lstStyle/>
          <a:p>
            <a:r>
              <a:rPr lang="en-US" altLang="ko-KR" sz="2800" i="1" dirty="0">
                <a:solidFill>
                  <a:schemeClr val="bg1"/>
                </a:solidFill>
                <a:latin typeface="Arial" pitchFamily="34" charset="0"/>
                <a:ea typeface="맑은 고딕" pitchFamily="50" charset="-127"/>
                <a:cs typeface="Arial" pitchFamily="34" charset="0"/>
              </a:rPr>
              <a:t>ACPC Sunday School presents…</a:t>
            </a: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US" dirty="0"/>
              <a:t>Oh that rugged cross </a:t>
            </a:r>
          </a:p>
          <a:p>
            <a:pPr marL="0" indent="0" algn="ctr">
              <a:buNone/>
            </a:pPr>
            <a:r>
              <a:rPr lang="en-US" dirty="0"/>
              <a:t>My salvation </a:t>
            </a:r>
          </a:p>
          <a:p>
            <a:pPr marL="0" indent="0" algn="ctr">
              <a:buNone/>
            </a:pPr>
            <a:r>
              <a:rPr lang="en-US" dirty="0"/>
              <a:t>Where Your love poured out over me </a:t>
            </a:r>
          </a:p>
          <a:p>
            <a:pPr marL="0" indent="0" algn="ctr">
              <a:buNone/>
            </a:pPr>
            <a:r>
              <a:rPr lang="en-US" dirty="0"/>
              <a:t>Now my soul cries out </a:t>
            </a:r>
          </a:p>
          <a:p>
            <a:pPr marL="0" indent="0" algn="ctr">
              <a:buNone/>
            </a:pPr>
            <a:r>
              <a:rPr lang="en-US" dirty="0"/>
              <a:t>Hallelujah </a:t>
            </a:r>
          </a:p>
          <a:p>
            <a:pPr marL="0" indent="0" algn="ctr">
              <a:buNone/>
            </a:pPr>
            <a:r>
              <a:rPr lang="en-US" dirty="0"/>
              <a:t>Praise and </a:t>
            </a:r>
            <a:r>
              <a:rPr lang="en-US" dirty="0" err="1"/>
              <a:t>honour</a:t>
            </a:r>
            <a:r>
              <a:rPr lang="en-US" dirty="0"/>
              <a:t> unto Thee </a:t>
            </a:r>
          </a:p>
        </p:txBody>
      </p:sp>
    </p:spTree>
    <p:extLst>
      <p:ext uri="{BB962C8B-B14F-4D97-AF65-F5344CB8AC3E}">
        <p14:creationId xmlns:p14="http://schemas.microsoft.com/office/powerpoint/2010/main" val="367317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See the stone is rolled away </a:t>
            </a:r>
          </a:p>
          <a:p>
            <a:pPr marL="0" indent="0" algn="ctr">
              <a:buNone/>
            </a:pPr>
            <a:r>
              <a:rPr lang="en-NZ" dirty="0"/>
              <a:t>Behold the empty tomb</a:t>
            </a:r>
          </a:p>
          <a:p>
            <a:pPr marL="0" indent="0" algn="ctr">
              <a:buNone/>
            </a:pPr>
            <a:r>
              <a:rPr lang="en-NZ" dirty="0"/>
              <a:t>Hallelujah, God be praised</a:t>
            </a:r>
          </a:p>
          <a:p>
            <a:pPr marL="0" indent="0" algn="ctr">
              <a:buNone/>
            </a:pPr>
            <a:r>
              <a:rPr lang="en-NZ" dirty="0"/>
              <a:t>He's risen from the grave</a:t>
            </a:r>
            <a:endParaRPr lang="en-US" dirty="0"/>
          </a:p>
        </p:txBody>
      </p:sp>
    </p:spTree>
    <p:extLst>
      <p:ext uri="{BB962C8B-B14F-4D97-AF65-F5344CB8AC3E}">
        <p14:creationId xmlns:p14="http://schemas.microsoft.com/office/powerpoint/2010/main" val="268794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nchor="t"/>
          <a:lstStyle/>
          <a:p>
            <a:pPr marL="0" indent="0" algn="ctr">
              <a:buNone/>
            </a:pPr>
            <a:r>
              <a:rPr lang="en-US" dirty="0"/>
              <a:t>Oh that rugged cross </a:t>
            </a:r>
          </a:p>
          <a:p>
            <a:pPr marL="0" indent="0" algn="ctr">
              <a:buNone/>
            </a:pPr>
            <a:r>
              <a:rPr lang="en-US" dirty="0"/>
              <a:t>My salvation </a:t>
            </a:r>
          </a:p>
          <a:p>
            <a:pPr marL="0" indent="0" algn="ctr">
              <a:buNone/>
            </a:pPr>
            <a:r>
              <a:rPr lang="en-US" dirty="0"/>
              <a:t>Where Your love poured out over me </a:t>
            </a:r>
          </a:p>
          <a:p>
            <a:pPr marL="0" indent="0" algn="ctr">
              <a:buNone/>
            </a:pPr>
            <a:r>
              <a:rPr lang="en-US" dirty="0"/>
              <a:t>Now my soul cries out </a:t>
            </a:r>
          </a:p>
          <a:p>
            <a:pPr marL="0" indent="0" algn="ctr">
              <a:buNone/>
            </a:pPr>
            <a:r>
              <a:rPr lang="en-US" dirty="0"/>
              <a:t>Hallelujah </a:t>
            </a:r>
          </a:p>
          <a:p>
            <a:pPr marL="0" indent="0" algn="ctr">
              <a:buNone/>
            </a:pPr>
            <a:r>
              <a:rPr lang="en-US" dirty="0"/>
              <a:t>Praise and </a:t>
            </a:r>
            <a:r>
              <a:rPr lang="en-US" dirty="0" err="1"/>
              <a:t>honour</a:t>
            </a:r>
            <a:r>
              <a:rPr lang="en-US" dirty="0"/>
              <a:t> unto Thee</a:t>
            </a:r>
            <a:endParaRPr lang="en-US" dirty="0">
              <a:ea typeface="맑은 고딕"/>
            </a:endParaRPr>
          </a:p>
          <a:p>
            <a:pPr marL="0" indent="0" algn="ctr">
              <a:buNone/>
            </a:pPr>
            <a:r>
              <a:rPr lang="en-US" dirty="0">
                <a:ea typeface="+mn-lt"/>
                <a:cs typeface="+mn-lt"/>
              </a:rPr>
              <a:t> Praise and </a:t>
            </a:r>
            <a:r>
              <a:rPr lang="en-US" dirty="0" err="1">
                <a:ea typeface="+mn-lt"/>
                <a:cs typeface="+mn-lt"/>
              </a:rPr>
              <a:t>honour</a:t>
            </a:r>
            <a:r>
              <a:rPr lang="en-US" dirty="0">
                <a:ea typeface="+mn-lt"/>
                <a:cs typeface="+mn-lt"/>
              </a:rPr>
              <a:t> unto Thee </a:t>
            </a:r>
          </a:p>
          <a:p>
            <a:pPr marL="0" indent="0" algn="ctr">
              <a:buNone/>
            </a:pPr>
            <a:endParaRPr lang="en-US" dirty="0">
              <a:ea typeface="맑은 고딕"/>
            </a:endParaRPr>
          </a:p>
        </p:txBody>
      </p:sp>
    </p:spTree>
    <p:extLst>
      <p:ext uri="{BB962C8B-B14F-4D97-AF65-F5344CB8AC3E}">
        <p14:creationId xmlns:p14="http://schemas.microsoft.com/office/powerpoint/2010/main" val="20262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8B3-726E-427E-A969-7E24F4534B6E}"/>
              </a:ext>
            </a:extLst>
          </p:cNvPr>
          <p:cNvSpPr>
            <a:spLocks noGrp="1"/>
          </p:cNvSpPr>
          <p:nvPr>
            <p:ph type="title"/>
          </p:nvPr>
        </p:nvSpPr>
        <p:spPr/>
        <p:txBody>
          <a:bodyPr/>
          <a:lstStyle/>
          <a:p>
            <a:pPr algn="ctr"/>
            <a:r>
              <a:rPr lang="en-US" dirty="0"/>
              <a:t>MIGHTY TO SAVE</a:t>
            </a:r>
            <a:endParaRPr lang="en-NZ" dirty="0"/>
          </a:p>
        </p:txBody>
      </p:sp>
      <p:sp>
        <p:nvSpPr>
          <p:cNvPr id="3" name="Content Placeholder 2">
            <a:extLst>
              <a:ext uri="{FF2B5EF4-FFF2-40B4-BE49-F238E27FC236}">
                <a16:creationId xmlns:a16="http://schemas.microsoft.com/office/drawing/2014/main" id="{9A15709C-1352-4F93-9197-77CF15A20384}"/>
              </a:ext>
            </a:extLst>
          </p:cNvPr>
          <p:cNvSpPr>
            <a:spLocks noGrp="1"/>
          </p:cNvSpPr>
          <p:nvPr>
            <p:ph idx="1"/>
          </p:nvPr>
        </p:nvSpPr>
        <p:spPr/>
        <p:txBody>
          <a:bodyPr/>
          <a:lstStyle/>
          <a:p>
            <a:pPr marL="0" indent="0" algn="ctr">
              <a:buNone/>
            </a:pPr>
            <a:r>
              <a:rPr lang="en-NZ" dirty="0"/>
              <a:t>Everyone needs compassion </a:t>
            </a:r>
          </a:p>
          <a:p>
            <a:pPr marL="0" indent="0" algn="ctr">
              <a:buNone/>
            </a:pPr>
            <a:r>
              <a:rPr lang="en-NZ" dirty="0"/>
              <a:t>A love that’s never failing </a:t>
            </a:r>
          </a:p>
          <a:p>
            <a:pPr marL="0" indent="0" algn="ctr">
              <a:buNone/>
            </a:pPr>
            <a:r>
              <a:rPr lang="en-NZ" dirty="0"/>
              <a:t>Let mercy fall on me</a:t>
            </a:r>
          </a:p>
          <a:p>
            <a:pPr marL="0" indent="0" algn="ctr">
              <a:buNone/>
            </a:pPr>
            <a:endParaRPr lang="en-NZ" dirty="0"/>
          </a:p>
          <a:p>
            <a:pPr marL="0" indent="0" algn="ctr">
              <a:buNone/>
            </a:pPr>
            <a:r>
              <a:rPr lang="en-NZ" dirty="0"/>
              <a:t>Everyone needs forgiveness </a:t>
            </a:r>
          </a:p>
          <a:p>
            <a:pPr marL="0" indent="0" algn="ctr">
              <a:buNone/>
            </a:pPr>
            <a:r>
              <a:rPr lang="en-NZ" dirty="0"/>
              <a:t>The kindness of a Saviour </a:t>
            </a:r>
          </a:p>
          <a:p>
            <a:pPr marL="0" indent="0" algn="ctr">
              <a:buNone/>
            </a:pPr>
            <a:r>
              <a:rPr lang="en-NZ" dirty="0"/>
              <a:t>The hope of nations </a:t>
            </a:r>
          </a:p>
        </p:txBody>
      </p:sp>
    </p:spTree>
    <p:extLst>
      <p:ext uri="{BB962C8B-B14F-4D97-AF65-F5344CB8AC3E}">
        <p14:creationId xmlns:p14="http://schemas.microsoft.com/office/powerpoint/2010/main" val="310198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8B3-726E-427E-A969-7E24F4534B6E}"/>
              </a:ext>
            </a:extLst>
          </p:cNvPr>
          <p:cNvSpPr>
            <a:spLocks noGrp="1"/>
          </p:cNvSpPr>
          <p:nvPr>
            <p:ph type="title"/>
          </p:nvPr>
        </p:nvSpPr>
        <p:spPr/>
        <p:txBody>
          <a:bodyPr/>
          <a:lstStyle/>
          <a:p>
            <a:pPr algn="ctr"/>
            <a:r>
              <a:rPr lang="en-US" dirty="0"/>
              <a:t>MIGHTY TO SAVE</a:t>
            </a:r>
            <a:endParaRPr lang="en-NZ" dirty="0"/>
          </a:p>
        </p:txBody>
      </p:sp>
      <p:sp>
        <p:nvSpPr>
          <p:cNvPr id="3" name="Content Placeholder 2">
            <a:extLst>
              <a:ext uri="{FF2B5EF4-FFF2-40B4-BE49-F238E27FC236}">
                <a16:creationId xmlns:a16="http://schemas.microsoft.com/office/drawing/2014/main" id="{9A15709C-1352-4F93-9197-77CF15A20384}"/>
              </a:ext>
            </a:extLst>
          </p:cNvPr>
          <p:cNvSpPr>
            <a:spLocks noGrp="1"/>
          </p:cNvSpPr>
          <p:nvPr>
            <p:ph idx="1"/>
          </p:nvPr>
        </p:nvSpPr>
        <p:spPr/>
        <p:txBody>
          <a:bodyPr/>
          <a:lstStyle/>
          <a:p>
            <a:pPr marL="0" indent="0" algn="ctr">
              <a:buNone/>
            </a:pPr>
            <a:r>
              <a:rPr lang="en-NZ" dirty="0"/>
              <a:t>Saviour, He can move the mountains </a:t>
            </a:r>
          </a:p>
          <a:p>
            <a:pPr marL="0" indent="0" algn="ctr">
              <a:buNone/>
            </a:pPr>
            <a:r>
              <a:rPr lang="en-NZ" dirty="0"/>
              <a:t>My god is mighty to save </a:t>
            </a:r>
          </a:p>
          <a:p>
            <a:pPr marL="0" indent="0" algn="ctr">
              <a:buNone/>
            </a:pPr>
            <a:r>
              <a:rPr lang="en-NZ" dirty="0"/>
              <a:t>He is mighty to save</a:t>
            </a:r>
          </a:p>
          <a:p>
            <a:pPr marL="0" indent="0" algn="ctr">
              <a:buNone/>
            </a:pPr>
            <a:endParaRPr lang="en-NZ" dirty="0"/>
          </a:p>
          <a:p>
            <a:pPr marL="0" indent="0" algn="ctr">
              <a:buNone/>
            </a:pPr>
            <a:r>
              <a:rPr lang="en-NZ" dirty="0"/>
              <a:t>Forever, author of salvation </a:t>
            </a:r>
          </a:p>
          <a:p>
            <a:pPr marL="0" indent="0" algn="ctr">
              <a:buNone/>
            </a:pPr>
            <a:r>
              <a:rPr lang="en-NZ" dirty="0"/>
              <a:t>He rose and conquered the grave </a:t>
            </a:r>
          </a:p>
          <a:p>
            <a:pPr marL="0" indent="0" algn="ctr">
              <a:buNone/>
            </a:pPr>
            <a:r>
              <a:rPr lang="en-NZ" dirty="0"/>
              <a:t>Jesus conquered the grave </a:t>
            </a:r>
          </a:p>
        </p:txBody>
      </p:sp>
    </p:spTree>
    <p:extLst>
      <p:ext uri="{BB962C8B-B14F-4D97-AF65-F5344CB8AC3E}">
        <p14:creationId xmlns:p14="http://schemas.microsoft.com/office/powerpoint/2010/main" val="209890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8B3-726E-427E-A969-7E24F4534B6E}"/>
              </a:ext>
            </a:extLst>
          </p:cNvPr>
          <p:cNvSpPr>
            <a:spLocks noGrp="1"/>
          </p:cNvSpPr>
          <p:nvPr>
            <p:ph type="title"/>
          </p:nvPr>
        </p:nvSpPr>
        <p:spPr/>
        <p:txBody>
          <a:bodyPr/>
          <a:lstStyle/>
          <a:p>
            <a:pPr algn="ctr"/>
            <a:r>
              <a:rPr lang="en-US" dirty="0"/>
              <a:t>MIGHTY TO SAVE</a:t>
            </a:r>
            <a:endParaRPr lang="en-NZ" dirty="0"/>
          </a:p>
        </p:txBody>
      </p:sp>
      <p:sp>
        <p:nvSpPr>
          <p:cNvPr id="3" name="Content Placeholder 2">
            <a:extLst>
              <a:ext uri="{FF2B5EF4-FFF2-40B4-BE49-F238E27FC236}">
                <a16:creationId xmlns:a16="http://schemas.microsoft.com/office/drawing/2014/main" id="{9A15709C-1352-4F93-9197-77CF15A20384}"/>
              </a:ext>
            </a:extLst>
          </p:cNvPr>
          <p:cNvSpPr>
            <a:spLocks noGrp="1"/>
          </p:cNvSpPr>
          <p:nvPr>
            <p:ph idx="1"/>
          </p:nvPr>
        </p:nvSpPr>
        <p:spPr/>
        <p:txBody>
          <a:bodyPr/>
          <a:lstStyle/>
          <a:p>
            <a:pPr marL="0" indent="0" algn="ctr">
              <a:buNone/>
            </a:pPr>
            <a:r>
              <a:rPr lang="en-NZ" dirty="0"/>
              <a:t>So take me as you find me </a:t>
            </a:r>
          </a:p>
          <a:p>
            <a:pPr marL="0" indent="0" algn="ctr">
              <a:buNone/>
            </a:pPr>
            <a:r>
              <a:rPr lang="en-NZ" dirty="0"/>
              <a:t>All my fears and failures</a:t>
            </a:r>
          </a:p>
          <a:p>
            <a:pPr marL="0" indent="0" algn="ctr">
              <a:buNone/>
            </a:pPr>
            <a:r>
              <a:rPr lang="en-NZ" dirty="0"/>
              <a:t>Fill my life again</a:t>
            </a:r>
          </a:p>
          <a:p>
            <a:pPr marL="0" indent="0" algn="ctr">
              <a:buNone/>
            </a:pPr>
            <a:endParaRPr lang="en-NZ" dirty="0"/>
          </a:p>
          <a:p>
            <a:pPr marL="0" indent="0" algn="ctr">
              <a:buNone/>
            </a:pPr>
            <a:r>
              <a:rPr lang="en-NZ" dirty="0"/>
              <a:t>I give my life to follow </a:t>
            </a:r>
          </a:p>
          <a:p>
            <a:pPr marL="0" indent="0" algn="ctr">
              <a:buNone/>
            </a:pPr>
            <a:r>
              <a:rPr lang="en-NZ" dirty="0"/>
              <a:t>everything I believe in </a:t>
            </a:r>
          </a:p>
          <a:p>
            <a:pPr marL="0" indent="0" algn="ctr">
              <a:buNone/>
            </a:pPr>
            <a:r>
              <a:rPr lang="en-NZ" dirty="0"/>
              <a:t>Now I surrender </a:t>
            </a:r>
          </a:p>
        </p:txBody>
      </p:sp>
    </p:spTree>
    <p:extLst>
      <p:ext uri="{BB962C8B-B14F-4D97-AF65-F5344CB8AC3E}">
        <p14:creationId xmlns:p14="http://schemas.microsoft.com/office/powerpoint/2010/main" val="114335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8B3-726E-427E-A969-7E24F4534B6E}"/>
              </a:ext>
            </a:extLst>
          </p:cNvPr>
          <p:cNvSpPr>
            <a:spLocks noGrp="1"/>
          </p:cNvSpPr>
          <p:nvPr>
            <p:ph type="title"/>
          </p:nvPr>
        </p:nvSpPr>
        <p:spPr/>
        <p:txBody>
          <a:bodyPr/>
          <a:lstStyle/>
          <a:p>
            <a:pPr algn="ctr"/>
            <a:r>
              <a:rPr lang="en-US" dirty="0"/>
              <a:t>MIGHTY TO SAVE</a:t>
            </a:r>
            <a:endParaRPr lang="en-NZ" dirty="0"/>
          </a:p>
        </p:txBody>
      </p:sp>
      <p:sp>
        <p:nvSpPr>
          <p:cNvPr id="3" name="Content Placeholder 2">
            <a:extLst>
              <a:ext uri="{FF2B5EF4-FFF2-40B4-BE49-F238E27FC236}">
                <a16:creationId xmlns:a16="http://schemas.microsoft.com/office/drawing/2014/main" id="{9A15709C-1352-4F93-9197-77CF15A20384}"/>
              </a:ext>
            </a:extLst>
          </p:cNvPr>
          <p:cNvSpPr>
            <a:spLocks noGrp="1"/>
          </p:cNvSpPr>
          <p:nvPr>
            <p:ph idx="1"/>
          </p:nvPr>
        </p:nvSpPr>
        <p:spPr/>
        <p:txBody>
          <a:bodyPr/>
          <a:lstStyle/>
          <a:p>
            <a:pPr marL="0" indent="0" algn="ctr">
              <a:buNone/>
            </a:pPr>
            <a:r>
              <a:rPr lang="en-NZ" dirty="0"/>
              <a:t>Saviour, He can move the mountains </a:t>
            </a:r>
          </a:p>
          <a:p>
            <a:pPr marL="0" indent="0" algn="ctr">
              <a:buNone/>
            </a:pPr>
            <a:r>
              <a:rPr lang="en-NZ" dirty="0"/>
              <a:t>My god is mighty to save </a:t>
            </a:r>
          </a:p>
          <a:p>
            <a:pPr marL="0" indent="0" algn="ctr">
              <a:buNone/>
            </a:pPr>
            <a:r>
              <a:rPr lang="en-NZ" dirty="0"/>
              <a:t>He is mighty to save</a:t>
            </a:r>
          </a:p>
          <a:p>
            <a:pPr marL="0" indent="0" algn="ctr">
              <a:buNone/>
            </a:pPr>
            <a:endParaRPr lang="en-NZ" dirty="0"/>
          </a:p>
          <a:p>
            <a:pPr marL="0" indent="0" algn="ctr">
              <a:buNone/>
            </a:pPr>
            <a:r>
              <a:rPr lang="en-NZ" dirty="0"/>
              <a:t>Forever, author of salvation </a:t>
            </a:r>
          </a:p>
          <a:p>
            <a:pPr marL="0" indent="0" algn="ctr">
              <a:buNone/>
            </a:pPr>
            <a:r>
              <a:rPr lang="en-NZ" dirty="0"/>
              <a:t>He rose and conquered the grave </a:t>
            </a:r>
          </a:p>
          <a:p>
            <a:pPr marL="0" indent="0" algn="ctr">
              <a:buNone/>
            </a:pPr>
            <a:r>
              <a:rPr lang="en-NZ" dirty="0"/>
              <a:t>Jesus conquered the grave </a:t>
            </a:r>
          </a:p>
        </p:txBody>
      </p:sp>
    </p:spTree>
    <p:extLst>
      <p:ext uri="{BB962C8B-B14F-4D97-AF65-F5344CB8AC3E}">
        <p14:creationId xmlns:p14="http://schemas.microsoft.com/office/powerpoint/2010/main" val="211881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8B3-726E-427E-A969-7E24F4534B6E}"/>
              </a:ext>
            </a:extLst>
          </p:cNvPr>
          <p:cNvSpPr>
            <a:spLocks noGrp="1"/>
          </p:cNvSpPr>
          <p:nvPr>
            <p:ph type="title"/>
          </p:nvPr>
        </p:nvSpPr>
        <p:spPr/>
        <p:txBody>
          <a:bodyPr/>
          <a:lstStyle/>
          <a:p>
            <a:pPr algn="ctr"/>
            <a:r>
              <a:rPr lang="en-US" dirty="0"/>
              <a:t>MIGHTY TO SAVE</a:t>
            </a:r>
            <a:endParaRPr lang="en-NZ" dirty="0"/>
          </a:p>
        </p:txBody>
      </p:sp>
      <p:sp>
        <p:nvSpPr>
          <p:cNvPr id="3" name="Content Placeholder 2">
            <a:extLst>
              <a:ext uri="{FF2B5EF4-FFF2-40B4-BE49-F238E27FC236}">
                <a16:creationId xmlns:a16="http://schemas.microsoft.com/office/drawing/2014/main" id="{9A15709C-1352-4F93-9197-77CF15A20384}"/>
              </a:ext>
            </a:extLst>
          </p:cNvPr>
          <p:cNvSpPr>
            <a:spLocks noGrp="1"/>
          </p:cNvSpPr>
          <p:nvPr>
            <p:ph idx="1"/>
          </p:nvPr>
        </p:nvSpPr>
        <p:spPr/>
        <p:txBody>
          <a:bodyPr/>
          <a:lstStyle/>
          <a:p>
            <a:pPr marL="0" indent="0" algn="ctr">
              <a:buNone/>
            </a:pPr>
            <a:r>
              <a:rPr lang="en-NZ" dirty="0"/>
              <a:t>Shine your light and</a:t>
            </a:r>
          </a:p>
          <a:p>
            <a:pPr marL="0" indent="0" algn="ctr">
              <a:buNone/>
            </a:pPr>
            <a:r>
              <a:rPr lang="en-NZ" dirty="0"/>
              <a:t>let the whole world see</a:t>
            </a:r>
          </a:p>
          <a:p>
            <a:pPr marL="0" indent="0" algn="ctr">
              <a:buNone/>
            </a:pPr>
            <a:r>
              <a:rPr lang="en-NZ" dirty="0"/>
              <a:t>We're </a:t>
            </a:r>
            <a:r>
              <a:rPr lang="en-NZ" dirty="0" err="1"/>
              <a:t>singin</a:t>
            </a:r>
            <a:r>
              <a:rPr lang="en-NZ" dirty="0"/>
              <a:t>’</a:t>
            </a:r>
          </a:p>
          <a:p>
            <a:pPr marL="0" indent="0" algn="ctr">
              <a:buNone/>
            </a:pPr>
            <a:r>
              <a:rPr lang="en-NZ" dirty="0"/>
              <a:t>for the glory of the risen king</a:t>
            </a:r>
          </a:p>
          <a:p>
            <a:pPr marL="0" indent="0" algn="ctr">
              <a:buNone/>
            </a:pPr>
            <a:r>
              <a:rPr lang="en-NZ" dirty="0"/>
              <a:t>Jesus </a:t>
            </a:r>
          </a:p>
        </p:txBody>
      </p:sp>
    </p:spTree>
    <p:extLst>
      <p:ext uri="{BB962C8B-B14F-4D97-AF65-F5344CB8AC3E}">
        <p14:creationId xmlns:p14="http://schemas.microsoft.com/office/powerpoint/2010/main" val="1410327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8B3-726E-427E-A969-7E24F4534B6E}"/>
              </a:ext>
            </a:extLst>
          </p:cNvPr>
          <p:cNvSpPr>
            <a:spLocks noGrp="1"/>
          </p:cNvSpPr>
          <p:nvPr>
            <p:ph type="title"/>
          </p:nvPr>
        </p:nvSpPr>
        <p:spPr/>
        <p:txBody>
          <a:bodyPr/>
          <a:lstStyle/>
          <a:p>
            <a:pPr algn="ctr"/>
            <a:r>
              <a:rPr lang="en-US" dirty="0"/>
              <a:t>MIGHTY TO SAVE</a:t>
            </a:r>
            <a:endParaRPr lang="en-NZ" dirty="0"/>
          </a:p>
        </p:txBody>
      </p:sp>
      <p:sp>
        <p:nvSpPr>
          <p:cNvPr id="3" name="Content Placeholder 2">
            <a:extLst>
              <a:ext uri="{FF2B5EF4-FFF2-40B4-BE49-F238E27FC236}">
                <a16:creationId xmlns:a16="http://schemas.microsoft.com/office/drawing/2014/main" id="{9A15709C-1352-4F93-9197-77CF15A20384}"/>
              </a:ext>
            </a:extLst>
          </p:cNvPr>
          <p:cNvSpPr>
            <a:spLocks noGrp="1"/>
          </p:cNvSpPr>
          <p:nvPr>
            <p:ph idx="1"/>
          </p:nvPr>
        </p:nvSpPr>
        <p:spPr/>
        <p:txBody>
          <a:bodyPr/>
          <a:lstStyle/>
          <a:p>
            <a:pPr marL="0" indent="0" algn="ctr">
              <a:buNone/>
            </a:pPr>
            <a:r>
              <a:rPr lang="en-NZ" dirty="0"/>
              <a:t>Shine your light and</a:t>
            </a:r>
          </a:p>
          <a:p>
            <a:pPr marL="0" indent="0" algn="ctr">
              <a:buNone/>
            </a:pPr>
            <a:r>
              <a:rPr lang="en-NZ" dirty="0"/>
              <a:t>let the whole world see</a:t>
            </a:r>
          </a:p>
          <a:p>
            <a:pPr marL="0" indent="0" algn="ctr">
              <a:buNone/>
            </a:pPr>
            <a:r>
              <a:rPr lang="en-NZ" dirty="0"/>
              <a:t>We're </a:t>
            </a:r>
            <a:r>
              <a:rPr lang="en-NZ" dirty="0" err="1"/>
              <a:t>singin</a:t>
            </a:r>
            <a:r>
              <a:rPr lang="en-NZ" dirty="0"/>
              <a:t>’</a:t>
            </a:r>
          </a:p>
          <a:p>
            <a:pPr marL="0" indent="0" algn="ctr">
              <a:buNone/>
            </a:pPr>
            <a:r>
              <a:rPr lang="en-NZ" dirty="0"/>
              <a:t>for the glory of the risen king</a:t>
            </a:r>
          </a:p>
          <a:p>
            <a:pPr marL="0" indent="0" algn="ctr">
              <a:buNone/>
            </a:pPr>
            <a:r>
              <a:rPr lang="en-NZ" dirty="0"/>
              <a:t>Jesus </a:t>
            </a:r>
          </a:p>
        </p:txBody>
      </p:sp>
    </p:spTree>
    <p:extLst>
      <p:ext uri="{BB962C8B-B14F-4D97-AF65-F5344CB8AC3E}">
        <p14:creationId xmlns:p14="http://schemas.microsoft.com/office/powerpoint/2010/main" val="359573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8B3-726E-427E-A969-7E24F4534B6E}"/>
              </a:ext>
            </a:extLst>
          </p:cNvPr>
          <p:cNvSpPr>
            <a:spLocks noGrp="1"/>
          </p:cNvSpPr>
          <p:nvPr>
            <p:ph type="title"/>
          </p:nvPr>
        </p:nvSpPr>
        <p:spPr/>
        <p:txBody>
          <a:bodyPr/>
          <a:lstStyle/>
          <a:p>
            <a:pPr algn="ctr"/>
            <a:r>
              <a:rPr lang="en-US" dirty="0"/>
              <a:t>MIGHTY TO SAVE</a:t>
            </a:r>
            <a:endParaRPr lang="en-NZ" dirty="0"/>
          </a:p>
        </p:txBody>
      </p:sp>
      <p:sp>
        <p:nvSpPr>
          <p:cNvPr id="3" name="Content Placeholder 2">
            <a:extLst>
              <a:ext uri="{FF2B5EF4-FFF2-40B4-BE49-F238E27FC236}">
                <a16:creationId xmlns:a16="http://schemas.microsoft.com/office/drawing/2014/main" id="{9A15709C-1352-4F93-9197-77CF15A20384}"/>
              </a:ext>
            </a:extLst>
          </p:cNvPr>
          <p:cNvSpPr>
            <a:spLocks noGrp="1"/>
          </p:cNvSpPr>
          <p:nvPr>
            <p:ph idx="1"/>
          </p:nvPr>
        </p:nvSpPr>
        <p:spPr/>
        <p:txBody>
          <a:bodyPr/>
          <a:lstStyle/>
          <a:p>
            <a:pPr marL="0" indent="0" algn="ctr">
              <a:buNone/>
            </a:pPr>
            <a:r>
              <a:rPr lang="en-NZ" dirty="0"/>
              <a:t>Saviour, He can move the mountains </a:t>
            </a:r>
          </a:p>
          <a:p>
            <a:pPr marL="0" indent="0" algn="ctr">
              <a:buNone/>
            </a:pPr>
            <a:r>
              <a:rPr lang="en-NZ" dirty="0"/>
              <a:t>My god is mighty to save </a:t>
            </a:r>
          </a:p>
          <a:p>
            <a:pPr marL="0" indent="0" algn="ctr">
              <a:buNone/>
            </a:pPr>
            <a:r>
              <a:rPr lang="en-NZ" dirty="0"/>
              <a:t>He is mighty to save</a:t>
            </a:r>
          </a:p>
          <a:p>
            <a:pPr marL="0" indent="0" algn="ctr">
              <a:buNone/>
            </a:pPr>
            <a:endParaRPr lang="en-NZ" dirty="0"/>
          </a:p>
          <a:p>
            <a:pPr marL="0" indent="0" algn="ctr">
              <a:buNone/>
            </a:pPr>
            <a:r>
              <a:rPr lang="en-NZ" dirty="0"/>
              <a:t>Forever, author of salvation </a:t>
            </a:r>
          </a:p>
          <a:p>
            <a:pPr marL="0" indent="0" algn="ctr">
              <a:buNone/>
            </a:pPr>
            <a:r>
              <a:rPr lang="en-NZ" dirty="0"/>
              <a:t>He rose and conquered the grave </a:t>
            </a:r>
          </a:p>
          <a:p>
            <a:pPr marL="0" indent="0" algn="ctr">
              <a:buNone/>
            </a:pPr>
            <a:r>
              <a:rPr lang="en-NZ" dirty="0"/>
              <a:t>Jesus conquered the grave </a:t>
            </a:r>
          </a:p>
        </p:txBody>
      </p:sp>
    </p:spTree>
    <p:extLst>
      <p:ext uri="{BB962C8B-B14F-4D97-AF65-F5344CB8AC3E}">
        <p14:creationId xmlns:p14="http://schemas.microsoft.com/office/powerpoint/2010/main" val="312325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35D4-8460-44C7-9CEC-7FC9A3C63831}"/>
              </a:ext>
            </a:extLst>
          </p:cNvPr>
          <p:cNvSpPr>
            <a:spLocks noGrp="1"/>
          </p:cNvSpPr>
          <p:nvPr>
            <p:ph type="title"/>
          </p:nvPr>
        </p:nvSpPr>
        <p:spPr/>
        <p:txBody>
          <a:bodyPr/>
          <a:lstStyle/>
          <a:p>
            <a:pPr algn="ctr"/>
            <a:r>
              <a:rPr lang="en-US" dirty="0"/>
              <a:t>WORSHIP</a:t>
            </a:r>
            <a:endParaRPr lang="en-NZ" dirty="0"/>
          </a:p>
        </p:txBody>
      </p:sp>
      <p:sp>
        <p:nvSpPr>
          <p:cNvPr id="3" name="Content Placeholder 2">
            <a:extLst>
              <a:ext uri="{FF2B5EF4-FFF2-40B4-BE49-F238E27FC236}">
                <a16:creationId xmlns:a16="http://schemas.microsoft.com/office/drawing/2014/main" id="{19323496-0394-4203-811C-D28EAD174E87}"/>
              </a:ext>
            </a:extLst>
          </p:cNvPr>
          <p:cNvSpPr>
            <a:spLocks noGrp="1"/>
          </p:cNvSpPr>
          <p:nvPr>
            <p:ph idx="1"/>
          </p:nvPr>
        </p:nvSpPr>
        <p:spPr/>
        <p:txBody>
          <a:bodyPr/>
          <a:lstStyle/>
          <a:p>
            <a:endParaRPr lang="en-NZ" dirty="0"/>
          </a:p>
        </p:txBody>
      </p:sp>
      <p:pic>
        <p:nvPicPr>
          <p:cNvPr id="1026" name="Picture 2" descr="Image result for worship">
            <a:extLst>
              <a:ext uri="{FF2B5EF4-FFF2-40B4-BE49-F238E27FC236}">
                <a16:creationId xmlns:a16="http://schemas.microsoft.com/office/drawing/2014/main" id="{AF4830E3-E681-4C2F-A766-20C8DC0C5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813"/>
            <a:ext cx="9144000"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4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8B3-726E-427E-A969-7E24F4534B6E}"/>
              </a:ext>
            </a:extLst>
          </p:cNvPr>
          <p:cNvSpPr>
            <a:spLocks noGrp="1"/>
          </p:cNvSpPr>
          <p:nvPr>
            <p:ph type="title"/>
          </p:nvPr>
        </p:nvSpPr>
        <p:spPr/>
        <p:txBody>
          <a:bodyPr/>
          <a:lstStyle/>
          <a:p>
            <a:pPr algn="ctr"/>
            <a:r>
              <a:rPr lang="en-US" dirty="0"/>
              <a:t>MIGHTY TO SAVE</a:t>
            </a:r>
            <a:endParaRPr lang="en-NZ" dirty="0"/>
          </a:p>
        </p:txBody>
      </p:sp>
      <p:sp>
        <p:nvSpPr>
          <p:cNvPr id="3" name="Content Placeholder 2">
            <a:extLst>
              <a:ext uri="{FF2B5EF4-FFF2-40B4-BE49-F238E27FC236}">
                <a16:creationId xmlns:a16="http://schemas.microsoft.com/office/drawing/2014/main" id="{9A15709C-1352-4F93-9197-77CF15A20384}"/>
              </a:ext>
            </a:extLst>
          </p:cNvPr>
          <p:cNvSpPr>
            <a:spLocks noGrp="1"/>
          </p:cNvSpPr>
          <p:nvPr>
            <p:ph idx="1"/>
          </p:nvPr>
        </p:nvSpPr>
        <p:spPr/>
        <p:txBody>
          <a:bodyPr/>
          <a:lstStyle/>
          <a:p>
            <a:pPr marL="0" indent="0" algn="ctr">
              <a:buNone/>
            </a:pPr>
            <a:r>
              <a:rPr lang="en-NZ" dirty="0"/>
              <a:t>Saviour, He can move the mountains </a:t>
            </a:r>
          </a:p>
          <a:p>
            <a:pPr marL="0" indent="0" algn="ctr">
              <a:buNone/>
            </a:pPr>
            <a:r>
              <a:rPr lang="en-NZ" dirty="0"/>
              <a:t>My god is mighty to save </a:t>
            </a:r>
          </a:p>
          <a:p>
            <a:pPr marL="0" indent="0" algn="ctr">
              <a:buNone/>
            </a:pPr>
            <a:r>
              <a:rPr lang="en-NZ" dirty="0"/>
              <a:t>He is mighty to save</a:t>
            </a:r>
          </a:p>
          <a:p>
            <a:pPr marL="0" indent="0" algn="ctr">
              <a:buNone/>
            </a:pPr>
            <a:endParaRPr lang="en-NZ" dirty="0"/>
          </a:p>
          <a:p>
            <a:pPr marL="0" indent="0" algn="ctr">
              <a:buNone/>
            </a:pPr>
            <a:r>
              <a:rPr lang="en-NZ" dirty="0"/>
              <a:t>Forever, author of salvation </a:t>
            </a:r>
          </a:p>
          <a:p>
            <a:pPr marL="0" indent="0" algn="ctr">
              <a:buNone/>
            </a:pPr>
            <a:r>
              <a:rPr lang="en-NZ" dirty="0"/>
              <a:t>He rose and conquered the grave </a:t>
            </a:r>
          </a:p>
          <a:p>
            <a:pPr marL="0" indent="0" algn="ctr">
              <a:buNone/>
            </a:pPr>
            <a:r>
              <a:rPr lang="en-NZ" dirty="0"/>
              <a:t>Jesus conquered the grave </a:t>
            </a:r>
          </a:p>
        </p:txBody>
      </p:sp>
    </p:spTree>
    <p:extLst>
      <p:ext uri="{BB962C8B-B14F-4D97-AF65-F5344CB8AC3E}">
        <p14:creationId xmlns:p14="http://schemas.microsoft.com/office/powerpoint/2010/main" val="264677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2FD6-A17B-4CF9-B5C3-511EA3BA5EEF}"/>
              </a:ext>
            </a:extLst>
          </p:cNvPr>
          <p:cNvSpPr>
            <a:spLocks noGrp="1"/>
          </p:cNvSpPr>
          <p:nvPr>
            <p:ph type="title"/>
          </p:nvPr>
        </p:nvSpPr>
        <p:spPr/>
        <p:txBody>
          <a:bodyPr/>
          <a:lstStyle/>
          <a:p>
            <a:pPr algn="ctr"/>
            <a:r>
              <a:rPr lang="en-US" dirty="0"/>
              <a:t>OFFERING</a:t>
            </a:r>
            <a:endParaRPr lang="en-NZ" dirty="0"/>
          </a:p>
        </p:txBody>
      </p:sp>
      <p:sp>
        <p:nvSpPr>
          <p:cNvPr id="3" name="Content Placeholder 2">
            <a:extLst>
              <a:ext uri="{FF2B5EF4-FFF2-40B4-BE49-F238E27FC236}">
                <a16:creationId xmlns:a16="http://schemas.microsoft.com/office/drawing/2014/main" id="{26048D55-4D0E-4492-B52F-8D9A476A7CDD}"/>
              </a:ext>
            </a:extLst>
          </p:cNvPr>
          <p:cNvSpPr>
            <a:spLocks noGrp="1"/>
          </p:cNvSpPr>
          <p:nvPr>
            <p:ph idx="1"/>
          </p:nvPr>
        </p:nvSpPr>
        <p:spPr/>
        <p:txBody>
          <a:bodyPr/>
          <a:lstStyle/>
          <a:p>
            <a:endParaRPr lang="en-NZ" dirty="0"/>
          </a:p>
        </p:txBody>
      </p:sp>
      <p:pic>
        <p:nvPicPr>
          <p:cNvPr id="1026" name="Picture 2" descr="Image result for offering">
            <a:extLst>
              <a:ext uri="{FF2B5EF4-FFF2-40B4-BE49-F238E27FC236}">
                <a16:creationId xmlns:a16="http://schemas.microsoft.com/office/drawing/2014/main" id="{99994115-A14A-4176-AF91-3CC35E637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236" y="1135217"/>
            <a:ext cx="6657528" cy="499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1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713E-EEFB-4C66-939B-8F255ECCEFBF}"/>
              </a:ext>
            </a:extLst>
          </p:cNvPr>
          <p:cNvSpPr>
            <a:spLocks noGrp="1"/>
          </p:cNvSpPr>
          <p:nvPr>
            <p:ph type="title"/>
          </p:nvPr>
        </p:nvSpPr>
        <p:spPr/>
        <p:txBody>
          <a:bodyPr/>
          <a:lstStyle/>
          <a:p>
            <a:pPr algn="ctr"/>
            <a:r>
              <a:rPr lang="en-US" dirty="0"/>
              <a:t>ADVENT</a:t>
            </a:r>
            <a:endParaRPr lang="en-NZ" dirty="0"/>
          </a:p>
        </p:txBody>
      </p:sp>
      <p:sp>
        <p:nvSpPr>
          <p:cNvPr id="3" name="Content Placeholder 2">
            <a:extLst>
              <a:ext uri="{FF2B5EF4-FFF2-40B4-BE49-F238E27FC236}">
                <a16:creationId xmlns:a16="http://schemas.microsoft.com/office/drawing/2014/main" id="{E1394B21-F71C-4356-A273-5AC990622723}"/>
              </a:ext>
            </a:extLst>
          </p:cNvPr>
          <p:cNvSpPr>
            <a:spLocks noGrp="1"/>
          </p:cNvSpPr>
          <p:nvPr>
            <p:ph idx="1"/>
          </p:nvPr>
        </p:nvSpPr>
        <p:spPr/>
        <p:txBody>
          <a:bodyPr/>
          <a:lstStyle/>
          <a:p>
            <a:endParaRPr lang="en-NZ" dirty="0"/>
          </a:p>
        </p:txBody>
      </p:sp>
      <p:pic>
        <p:nvPicPr>
          <p:cNvPr id="2054" name="Picture 6" descr="Image result for advent">
            <a:extLst>
              <a:ext uri="{FF2B5EF4-FFF2-40B4-BE49-F238E27FC236}">
                <a16:creationId xmlns:a16="http://schemas.microsoft.com/office/drawing/2014/main" id="{813D8130-CB04-4BC5-A20A-9BE6571B59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925" t="16960" r="24801"/>
          <a:stretch/>
        </p:blipFill>
        <p:spPr bwMode="auto">
          <a:xfrm>
            <a:off x="1907704" y="1170905"/>
            <a:ext cx="5328592" cy="50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95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B625-40D2-484B-B3A8-DE56667DD9E1}"/>
              </a:ext>
            </a:extLst>
          </p:cNvPr>
          <p:cNvSpPr>
            <a:spLocks noGrp="1"/>
          </p:cNvSpPr>
          <p:nvPr>
            <p:ph type="title"/>
          </p:nvPr>
        </p:nvSpPr>
        <p:spPr/>
        <p:txBody>
          <a:bodyPr/>
          <a:lstStyle/>
          <a:p>
            <a:pPr algn="ctr"/>
            <a:r>
              <a:rPr lang="en-US" dirty="0"/>
              <a:t>PRAYER</a:t>
            </a:r>
            <a:endParaRPr lang="en-NZ" dirty="0"/>
          </a:p>
        </p:txBody>
      </p:sp>
      <p:sp>
        <p:nvSpPr>
          <p:cNvPr id="3" name="Content Placeholder 2">
            <a:extLst>
              <a:ext uri="{FF2B5EF4-FFF2-40B4-BE49-F238E27FC236}">
                <a16:creationId xmlns:a16="http://schemas.microsoft.com/office/drawing/2014/main" id="{DB7412EB-3239-4F61-8B67-919A6F5B7E25}"/>
              </a:ext>
            </a:extLst>
          </p:cNvPr>
          <p:cNvSpPr>
            <a:spLocks noGrp="1"/>
          </p:cNvSpPr>
          <p:nvPr>
            <p:ph idx="1"/>
          </p:nvPr>
        </p:nvSpPr>
        <p:spPr/>
        <p:txBody>
          <a:bodyPr/>
          <a:lstStyle/>
          <a:p>
            <a:endParaRPr lang="en-NZ"/>
          </a:p>
        </p:txBody>
      </p:sp>
      <p:pic>
        <p:nvPicPr>
          <p:cNvPr id="3074" name="Picture 2" descr="Image result for prayer">
            <a:extLst>
              <a:ext uri="{FF2B5EF4-FFF2-40B4-BE49-F238E27FC236}">
                <a16:creationId xmlns:a16="http://schemas.microsoft.com/office/drawing/2014/main" id="{65ED687F-0123-4D1A-A143-87D284DAC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276350"/>
            <a:ext cx="823912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95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B8B1-E3A2-45DF-9E32-7543FB71DE9B}"/>
              </a:ext>
            </a:extLst>
          </p:cNvPr>
          <p:cNvSpPr>
            <a:spLocks noGrp="1"/>
          </p:cNvSpPr>
          <p:nvPr>
            <p:ph type="title"/>
          </p:nvPr>
        </p:nvSpPr>
        <p:spPr/>
        <p:txBody>
          <a:bodyPr/>
          <a:lstStyle/>
          <a:p>
            <a:pPr algn="ctr"/>
            <a:r>
              <a:rPr lang="en-US" dirty="0"/>
              <a:t>NAMES OF JESUS</a:t>
            </a:r>
            <a:endParaRPr lang="en-NZ" dirty="0"/>
          </a:p>
        </p:txBody>
      </p:sp>
      <p:sp>
        <p:nvSpPr>
          <p:cNvPr id="3" name="Content Placeholder 2">
            <a:extLst>
              <a:ext uri="{FF2B5EF4-FFF2-40B4-BE49-F238E27FC236}">
                <a16:creationId xmlns:a16="http://schemas.microsoft.com/office/drawing/2014/main" id="{66F6442F-AC51-4123-B8A1-220A79A288F5}"/>
              </a:ext>
            </a:extLst>
          </p:cNvPr>
          <p:cNvSpPr>
            <a:spLocks noGrp="1"/>
          </p:cNvSpPr>
          <p:nvPr>
            <p:ph idx="1"/>
          </p:nvPr>
        </p:nvSpPr>
        <p:spPr/>
        <p:txBody>
          <a:bodyPr/>
          <a:lstStyle/>
          <a:p>
            <a:r>
              <a:rPr lang="en-US" dirty="0"/>
              <a:t>Get into four teams</a:t>
            </a:r>
          </a:p>
          <a:p>
            <a:r>
              <a:rPr lang="en-US" dirty="0"/>
              <a:t>Discuss other names Jesus was known by</a:t>
            </a:r>
          </a:p>
          <a:p>
            <a:r>
              <a:rPr lang="en-US" dirty="0"/>
              <a:t>Each team takes turns to provide a name not already said (you have 10 seconds)</a:t>
            </a:r>
          </a:p>
          <a:p>
            <a:r>
              <a:rPr lang="en-US" dirty="0"/>
              <a:t>If you cannot provide a name in the timeframe, your team is eliminated</a:t>
            </a:r>
          </a:p>
          <a:p>
            <a:r>
              <a:rPr lang="en-US" dirty="0"/>
              <a:t>Last team standing wins!</a:t>
            </a:r>
          </a:p>
          <a:p>
            <a:r>
              <a:rPr lang="en-NZ" dirty="0"/>
              <a:t>Ps. Andrew is the judge</a:t>
            </a:r>
          </a:p>
        </p:txBody>
      </p:sp>
    </p:spTree>
    <p:extLst>
      <p:ext uri="{BB962C8B-B14F-4D97-AF65-F5344CB8AC3E}">
        <p14:creationId xmlns:p14="http://schemas.microsoft.com/office/powerpoint/2010/main" val="309845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35D4-8460-44C7-9CEC-7FC9A3C63831}"/>
              </a:ext>
            </a:extLst>
          </p:cNvPr>
          <p:cNvSpPr>
            <a:spLocks noGrp="1"/>
          </p:cNvSpPr>
          <p:nvPr>
            <p:ph type="title"/>
          </p:nvPr>
        </p:nvSpPr>
        <p:spPr/>
        <p:txBody>
          <a:bodyPr/>
          <a:lstStyle/>
          <a:p>
            <a:pPr algn="ctr"/>
            <a:r>
              <a:rPr lang="en-US" dirty="0"/>
              <a:t>WORSHIP</a:t>
            </a:r>
            <a:endParaRPr lang="en-NZ" dirty="0"/>
          </a:p>
        </p:txBody>
      </p:sp>
      <p:sp>
        <p:nvSpPr>
          <p:cNvPr id="3" name="Content Placeholder 2">
            <a:extLst>
              <a:ext uri="{FF2B5EF4-FFF2-40B4-BE49-F238E27FC236}">
                <a16:creationId xmlns:a16="http://schemas.microsoft.com/office/drawing/2014/main" id="{19323496-0394-4203-811C-D28EAD174E87}"/>
              </a:ext>
            </a:extLst>
          </p:cNvPr>
          <p:cNvSpPr>
            <a:spLocks noGrp="1"/>
          </p:cNvSpPr>
          <p:nvPr>
            <p:ph idx="1"/>
          </p:nvPr>
        </p:nvSpPr>
        <p:spPr/>
        <p:txBody>
          <a:bodyPr/>
          <a:lstStyle/>
          <a:p>
            <a:endParaRPr lang="en-NZ" dirty="0"/>
          </a:p>
        </p:txBody>
      </p:sp>
      <p:pic>
        <p:nvPicPr>
          <p:cNvPr id="1026" name="Picture 2" descr="Image result for worship">
            <a:extLst>
              <a:ext uri="{FF2B5EF4-FFF2-40B4-BE49-F238E27FC236}">
                <a16:creationId xmlns:a16="http://schemas.microsoft.com/office/drawing/2014/main" id="{AF4830E3-E681-4C2F-A766-20C8DC0C5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813"/>
            <a:ext cx="9144000"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96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Lord I Lift Your Name on High</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Lord I lift your name on high</a:t>
            </a:r>
          </a:p>
          <a:p>
            <a:pPr marL="0" indent="0" algn="ctr">
              <a:buNone/>
            </a:pPr>
            <a:r>
              <a:rPr lang="en-NZ" dirty="0"/>
              <a:t>Lord I love to sing your praises</a:t>
            </a:r>
          </a:p>
          <a:p>
            <a:pPr marL="0" indent="0" algn="ctr">
              <a:buNone/>
            </a:pPr>
            <a:r>
              <a:rPr lang="en-NZ" dirty="0"/>
              <a:t>I'm so glad you're in my life</a:t>
            </a:r>
          </a:p>
          <a:p>
            <a:pPr marL="0" indent="0" algn="ctr">
              <a:buNone/>
            </a:pPr>
            <a:r>
              <a:rPr lang="en-NZ" dirty="0"/>
              <a:t>I'm so glad you came to save us</a:t>
            </a:r>
          </a:p>
          <a:p>
            <a:pPr marL="0" indent="0" algn="ctr">
              <a:buNone/>
            </a:pPr>
            <a:endParaRPr lang="en-NZ" dirty="0"/>
          </a:p>
        </p:txBody>
      </p:sp>
    </p:spTree>
    <p:extLst>
      <p:ext uri="{BB962C8B-B14F-4D97-AF65-F5344CB8AC3E}">
        <p14:creationId xmlns:p14="http://schemas.microsoft.com/office/powerpoint/2010/main" val="393894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Lord I Lift Your Name on High</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You came from heaven to earth</a:t>
            </a:r>
          </a:p>
          <a:p>
            <a:pPr marL="0" indent="0" algn="ctr">
              <a:buNone/>
            </a:pPr>
            <a:r>
              <a:rPr lang="en-NZ" dirty="0"/>
              <a:t>to show the way</a:t>
            </a:r>
          </a:p>
          <a:p>
            <a:pPr marL="0" indent="0" algn="ctr">
              <a:buNone/>
            </a:pPr>
            <a:r>
              <a:rPr lang="en-NZ" dirty="0"/>
              <a:t>From the earth to the cross</a:t>
            </a:r>
          </a:p>
          <a:p>
            <a:pPr marL="0" indent="0" algn="ctr">
              <a:buNone/>
            </a:pPr>
            <a:r>
              <a:rPr lang="en-NZ" dirty="0"/>
              <a:t>my debt to pay</a:t>
            </a:r>
          </a:p>
          <a:p>
            <a:pPr marL="0" indent="0" algn="ctr">
              <a:buNone/>
            </a:pPr>
            <a:r>
              <a:rPr lang="en-NZ" dirty="0"/>
              <a:t>From the cross to the grave</a:t>
            </a:r>
          </a:p>
          <a:p>
            <a:pPr marL="0" indent="0" algn="ctr">
              <a:buNone/>
            </a:pPr>
            <a:r>
              <a:rPr lang="en-NZ" dirty="0"/>
              <a:t>From the grave to the sky</a:t>
            </a:r>
          </a:p>
          <a:p>
            <a:pPr marL="0" indent="0" algn="ctr">
              <a:buNone/>
            </a:pPr>
            <a:r>
              <a:rPr lang="en-NZ" dirty="0"/>
              <a:t>Lord, I lift your name on high</a:t>
            </a:r>
          </a:p>
        </p:txBody>
      </p:sp>
    </p:spTree>
    <p:extLst>
      <p:ext uri="{BB962C8B-B14F-4D97-AF65-F5344CB8AC3E}">
        <p14:creationId xmlns:p14="http://schemas.microsoft.com/office/powerpoint/2010/main" val="425201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Lord I Lift Your Name on High</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Lord I lift your name on high</a:t>
            </a:r>
          </a:p>
          <a:p>
            <a:pPr marL="0" indent="0" algn="ctr">
              <a:buNone/>
            </a:pPr>
            <a:r>
              <a:rPr lang="en-NZ" dirty="0"/>
              <a:t>Lord I love to sing your praises</a:t>
            </a:r>
          </a:p>
          <a:p>
            <a:pPr marL="0" indent="0" algn="ctr">
              <a:buNone/>
            </a:pPr>
            <a:r>
              <a:rPr lang="en-NZ" dirty="0"/>
              <a:t>I'm so glad you're in my life</a:t>
            </a:r>
          </a:p>
          <a:p>
            <a:pPr marL="0" indent="0" algn="ctr">
              <a:buNone/>
            </a:pPr>
            <a:r>
              <a:rPr lang="en-NZ" dirty="0"/>
              <a:t>I'm so glad you came to save us</a:t>
            </a:r>
          </a:p>
          <a:p>
            <a:pPr marL="0" indent="0" algn="ctr">
              <a:buNone/>
            </a:pPr>
            <a:endParaRPr lang="en-NZ" dirty="0"/>
          </a:p>
        </p:txBody>
      </p:sp>
    </p:spTree>
    <p:extLst>
      <p:ext uri="{BB962C8B-B14F-4D97-AF65-F5344CB8AC3E}">
        <p14:creationId xmlns:p14="http://schemas.microsoft.com/office/powerpoint/2010/main" val="1327636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Lord I Lift Your Name on High</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You came from heaven to earth</a:t>
            </a:r>
          </a:p>
          <a:p>
            <a:pPr marL="0" indent="0" algn="ctr">
              <a:buNone/>
            </a:pPr>
            <a:r>
              <a:rPr lang="en-NZ" dirty="0"/>
              <a:t>to show the way</a:t>
            </a:r>
          </a:p>
          <a:p>
            <a:pPr marL="0" indent="0" algn="ctr">
              <a:buNone/>
            </a:pPr>
            <a:r>
              <a:rPr lang="en-NZ" dirty="0"/>
              <a:t>From the earth to the cross</a:t>
            </a:r>
          </a:p>
          <a:p>
            <a:pPr marL="0" indent="0" algn="ctr">
              <a:buNone/>
            </a:pPr>
            <a:r>
              <a:rPr lang="en-NZ" dirty="0"/>
              <a:t>my debt to pay</a:t>
            </a:r>
          </a:p>
          <a:p>
            <a:pPr marL="0" indent="0" algn="ctr">
              <a:buNone/>
            </a:pPr>
            <a:r>
              <a:rPr lang="en-NZ" dirty="0"/>
              <a:t>From the cross to the grave</a:t>
            </a:r>
          </a:p>
          <a:p>
            <a:pPr marL="0" indent="0" algn="ctr">
              <a:buNone/>
            </a:pPr>
            <a:r>
              <a:rPr lang="en-NZ" dirty="0"/>
              <a:t>From the grave to the sky</a:t>
            </a:r>
          </a:p>
          <a:p>
            <a:pPr marL="0" indent="0" algn="ctr">
              <a:buNone/>
            </a:pPr>
            <a:r>
              <a:rPr lang="en-NZ" dirty="0"/>
              <a:t>Lord, I lift your name on high</a:t>
            </a:r>
          </a:p>
        </p:txBody>
      </p:sp>
    </p:spTree>
    <p:extLst>
      <p:ext uri="{BB962C8B-B14F-4D97-AF65-F5344CB8AC3E}">
        <p14:creationId xmlns:p14="http://schemas.microsoft.com/office/powerpoint/2010/main" val="331228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US" dirty="0"/>
              <a:t>Man of sorrows, Lamb of God</a:t>
            </a:r>
          </a:p>
          <a:p>
            <a:pPr marL="0" indent="0" algn="ctr">
              <a:buNone/>
            </a:pPr>
            <a:r>
              <a:rPr lang="en-US" dirty="0"/>
              <a:t>By His own betrayed</a:t>
            </a:r>
          </a:p>
          <a:p>
            <a:pPr marL="0" indent="0" algn="ctr">
              <a:buNone/>
            </a:pPr>
            <a:r>
              <a:rPr lang="en-US" dirty="0"/>
              <a:t>The sin of man and wrath of God </a:t>
            </a:r>
          </a:p>
          <a:p>
            <a:pPr marL="0" indent="0" algn="ctr">
              <a:buNone/>
            </a:pPr>
            <a:r>
              <a:rPr lang="en-US" dirty="0"/>
              <a:t>Has been on Jesus laid </a:t>
            </a:r>
          </a:p>
          <a:p>
            <a:endParaRPr lang="en-NZ" dirty="0"/>
          </a:p>
        </p:txBody>
      </p:sp>
    </p:spTree>
    <p:extLst>
      <p:ext uri="{BB962C8B-B14F-4D97-AF65-F5344CB8AC3E}">
        <p14:creationId xmlns:p14="http://schemas.microsoft.com/office/powerpoint/2010/main" val="2423717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NZ" dirty="0"/>
              <a:t>King of Kings and Lord of Lords</a:t>
            </a:r>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King of Kings and Lord of Lords</a:t>
            </a:r>
          </a:p>
          <a:p>
            <a:pPr marL="0" indent="0" algn="ctr">
              <a:buNone/>
            </a:pPr>
            <a:r>
              <a:rPr lang="en-NZ" dirty="0"/>
              <a:t>Glory, Hallelujah</a:t>
            </a:r>
          </a:p>
          <a:p>
            <a:pPr marL="0" indent="0" algn="ctr">
              <a:buNone/>
            </a:pPr>
            <a:r>
              <a:rPr lang="en-NZ" dirty="0"/>
              <a:t>King of Kings and Lord of Lords</a:t>
            </a:r>
          </a:p>
          <a:p>
            <a:pPr marL="0" indent="0" algn="ctr">
              <a:buNone/>
            </a:pPr>
            <a:r>
              <a:rPr lang="en-NZ" dirty="0"/>
              <a:t>Glory, Hallelujah</a:t>
            </a:r>
          </a:p>
        </p:txBody>
      </p:sp>
    </p:spTree>
    <p:extLst>
      <p:ext uri="{BB962C8B-B14F-4D97-AF65-F5344CB8AC3E}">
        <p14:creationId xmlns:p14="http://schemas.microsoft.com/office/powerpoint/2010/main" val="36386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NZ" dirty="0"/>
              <a:t>King of Kings and Lord of Lords</a:t>
            </a:r>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Jesus, Prince of Peace</a:t>
            </a:r>
          </a:p>
          <a:p>
            <a:pPr marL="0" indent="0" algn="ctr">
              <a:buNone/>
            </a:pPr>
            <a:r>
              <a:rPr lang="en-NZ" dirty="0"/>
              <a:t>Glory, Hallelujah</a:t>
            </a:r>
          </a:p>
          <a:p>
            <a:pPr marL="0" indent="0" algn="ctr">
              <a:buNone/>
            </a:pPr>
            <a:r>
              <a:rPr lang="en-NZ" dirty="0"/>
              <a:t>Jesus, Prince of Peace</a:t>
            </a:r>
          </a:p>
          <a:p>
            <a:pPr marL="0" indent="0" algn="ctr">
              <a:buNone/>
            </a:pPr>
            <a:r>
              <a:rPr lang="en-NZ" dirty="0"/>
              <a:t>Glory, Hallelujah</a:t>
            </a:r>
          </a:p>
        </p:txBody>
      </p:sp>
    </p:spTree>
    <p:extLst>
      <p:ext uri="{BB962C8B-B14F-4D97-AF65-F5344CB8AC3E}">
        <p14:creationId xmlns:p14="http://schemas.microsoft.com/office/powerpoint/2010/main" val="1450748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NZ" dirty="0"/>
              <a:t>King of Kings and Lord of Lords</a:t>
            </a:r>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King of Kings and Lord of Lords</a:t>
            </a:r>
          </a:p>
          <a:p>
            <a:pPr marL="0" indent="0" algn="ctr">
              <a:buNone/>
            </a:pPr>
            <a:r>
              <a:rPr lang="en-NZ" dirty="0"/>
              <a:t>Glory, Hallelujah</a:t>
            </a:r>
          </a:p>
          <a:p>
            <a:pPr marL="0" indent="0" algn="ctr">
              <a:buNone/>
            </a:pPr>
            <a:r>
              <a:rPr lang="en-NZ" dirty="0"/>
              <a:t>King of Kings and Lord of Lords</a:t>
            </a:r>
          </a:p>
          <a:p>
            <a:pPr marL="0" indent="0" algn="ctr">
              <a:buNone/>
            </a:pPr>
            <a:r>
              <a:rPr lang="en-NZ" dirty="0"/>
              <a:t>Glory, Hallelujah</a:t>
            </a:r>
          </a:p>
        </p:txBody>
      </p:sp>
    </p:spTree>
    <p:extLst>
      <p:ext uri="{BB962C8B-B14F-4D97-AF65-F5344CB8AC3E}">
        <p14:creationId xmlns:p14="http://schemas.microsoft.com/office/powerpoint/2010/main" val="1824501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NZ" dirty="0"/>
              <a:t>King of Kings and Lord of Lords</a:t>
            </a:r>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Jesus, Prince of Peace</a:t>
            </a:r>
          </a:p>
          <a:p>
            <a:pPr marL="0" indent="0" algn="ctr">
              <a:buNone/>
            </a:pPr>
            <a:r>
              <a:rPr lang="en-NZ" dirty="0"/>
              <a:t>Glory, Hallelujah</a:t>
            </a:r>
          </a:p>
          <a:p>
            <a:pPr marL="0" indent="0" algn="ctr">
              <a:buNone/>
            </a:pPr>
            <a:r>
              <a:rPr lang="en-NZ" dirty="0"/>
              <a:t>Jesus, Prince of Peace</a:t>
            </a:r>
          </a:p>
          <a:p>
            <a:pPr marL="0" indent="0" algn="ctr">
              <a:buNone/>
            </a:pPr>
            <a:r>
              <a:rPr lang="en-NZ" dirty="0"/>
              <a:t>Glory, Hallelujah</a:t>
            </a:r>
          </a:p>
        </p:txBody>
      </p:sp>
    </p:spTree>
    <p:extLst>
      <p:ext uri="{BB962C8B-B14F-4D97-AF65-F5344CB8AC3E}">
        <p14:creationId xmlns:p14="http://schemas.microsoft.com/office/powerpoint/2010/main" val="3834721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NZ" dirty="0"/>
              <a:t>King of Kings and Lord of Lords</a:t>
            </a:r>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King of Kings and Lord of Lords</a:t>
            </a:r>
          </a:p>
          <a:p>
            <a:pPr marL="0" indent="0" algn="ctr">
              <a:buNone/>
            </a:pPr>
            <a:r>
              <a:rPr lang="en-NZ" dirty="0"/>
              <a:t>Glory, Hallelujah</a:t>
            </a:r>
          </a:p>
          <a:p>
            <a:pPr marL="0" indent="0" algn="ctr">
              <a:buNone/>
            </a:pPr>
            <a:r>
              <a:rPr lang="en-NZ" dirty="0"/>
              <a:t>King of Kings and Lord of Lords</a:t>
            </a:r>
          </a:p>
          <a:p>
            <a:pPr marL="0" indent="0" algn="ctr">
              <a:buNone/>
            </a:pPr>
            <a:r>
              <a:rPr lang="en-NZ" dirty="0"/>
              <a:t>Glory, Hallelujah</a:t>
            </a:r>
          </a:p>
        </p:txBody>
      </p:sp>
    </p:spTree>
    <p:extLst>
      <p:ext uri="{BB962C8B-B14F-4D97-AF65-F5344CB8AC3E}">
        <p14:creationId xmlns:p14="http://schemas.microsoft.com/office/powerpoint/2010/main" val="3243254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NZ" dirty="0"/>
              <a:t>King of Kings and Lord of Lords</a:t>
            </a:r>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lstStyle/>
          <a:p>
            <a:pPr marL="0" indent="0" algn="ctr">
              <a:buNone/>
            </a:pPr>
            <a:r>
              <a:rPr lang="en-NZ" dirty="0"/>
              <a:t>Jesus, Prince of Peace</a:t>
            </a:r>
          </a:p>
          <a:p>
            <a:pPr marL="0" indent="0" algn="ctr">
              <a:buNone/>
            </a:pPr>
            <a:r>
              <a:rPr lang="en-NZ" dirty="0"/>
              <a:t>Glory, Hallelujah</a:t>
            </a:r>
          </a:p>
          <a:p>
            <a:pPr marL="0" indent="0" algn="ctr">
              <a:buNone/>
            </a:pPr>
            <a:r>
              <a:rPr lang="en-NZ" dirty="0"/>
              <a:t>Jesus, Prince of Peace</a:t>
            </a:r>
          </a:p>
          <a:p>
            <a:pPr marL="0" indent="0" algn="ctr">
              <a:buNone/>
            </a:pPr>
            <a:r>
              <a:rPr lang="en-NZ" dirty="0"/>
              <a:t>Glory, Hallelujah</a:t>
            </a:r>
          </a:p>
        </p:txBody>
      </p:sp>
    </p:spTree>
    <p:extLst>
      <p:ext uri="{BB962C8B-B14F-4D97-AF65-F5344CB8AC3E}">
        <p14:creationId xmlns:p14="http://schemas.microsoft.com/office/powerpoint/2010/main" val="2793026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014A-F8A7-4FD4-9900-D50F2C460C57}"/>
              </a:ext>
            </a:extLst>
          </p:cNvPr>
          <p:cNvSpPr>
            <a:spLocks noGrp="1"/>
          </p:cNvSpPr>
          <p:nvPr>
            <p:ph type="title"/>
          </p:nvPr>
        </p:nvSpPr>
        <p:spPr/>
        <p:txBody>
          <a:bodyPr/>
          <a:lstStyle/>
          <a:p>
            <a:pPr algn="ctr"/>
            <a:r>
              <a:rPr lang="en-US" dirty="0"/>
              <a:t>BIBLE READING</a:t>
            </a:r>
            <a:endParaRPr lang="en-NZ" dirty="0"/>
          </a:p>
        </p:txBody>
      </p:sp>
      <p:sp>
        <p:nvSpPr>
          <p:cNvPr id="3" name="Content Placeholder 2">
            <a:extLst>
              <a:ext uri="{FF2B5EF4-FFF2-40B4-BE49-F238E27FC236}">
                <a16:creationId xmlns:a16="http://schemas.microsoft.com/office/drawing/2014/main" id="{0F7134CA-A26D-49D3-AF8F-9196DBFD75BB}"/>
              </a:ext>
            </a:extLst>
          </p:cNvPr>
          <p:cNvSpPr>
            <a:spLocks noGrp="1"/>
          </p:cNvSpPr>
          <p:nvPr>
            <p:ph idx="1"/>
          </p:nvPr>
        </p:nvSpPr>
        <p:spPr/>
        <p:txBody>
          <a:bodyPr/>
          <a:lstStyle/>
          <a:p>
            <a:endParaRPr lang="en-NZ" dirty="0"/>
          </a:p>
        </p:txBody>
      </p:sp>
      <p:pic>
        <p:nvPicPr>
          <p:cNvPr id="2050" name="Picture 2" descr="Image result for bible">
            <a:extLst>
              <a:ext uri="{FF2B5EF4-FFF2-40B4-BE49-F238E27FC236}">
                <a16:creationId xmlns:a16="http://schemas.microsoft.com/office/drawing/2014/main" id="{41724A04-495E-48AE-B2C0-B1DCE3CB8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52736"/>
            <a:ext cx="6858000"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04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Isaiah 9:6-7</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a:normAutofit fontScale="77500" lnSpcReduction="20000"/>
          </a:bodyPr>
          <a:lstStyle/>
          <a:p>
            <a:pPr marL="0" indent="0">
              <a:buNone/>
            </a:pPr>
            <a:r>
              <a:rPr lang="en-NZ" i="1" dirty="0"/>
              <a:t>6 For to us a child is born, to us a son is given, and</a:t>
            </a:r>
          </a:p>
          <a:p>
            <a:pPr marL="0" indent="0">
              <a:buNone/>
            </a:pPr>
            <a:r>
              <a:rPr lang="en-NZ" i="1" dirty="0"/>
              <a:t>The government will be on his shoulders. And he will</a:t>
            </a:r>
          </a:p>
          <a:p>
            <a:pPr marL="0" indent="0">
              <a:buNone/>
            </a:pPr>
            <a:r>
              <a:rPr lang="en-NZ" i="1" dirty="0"/>
              <a:t>be called Wonderful </a:t>
            </a:r>
            <a:r>
              <a:rPr lang="en-NZ" i="1" dirty="0" err="1"/>
              <a:t>Counselor</a:t>
            </a:r>
            <a:r>
              <a:rPr lang="en-NZ" i="1" dirty="0"/>
              <a:t>, Mighty God,</a:t>
            </a:r>
          </a:p>
          <a:p>
            <a:pPr marL="0" indent="0">
              <a:buNone/>
            </a:pPr>
            <a:r>
              <a:rPr lang="en-NZ" i="1" dirty="0"/>
              <a:t>Everlasting Father, Prince of Peace. 7 Of the greatness</a:t>
            </a:r>
          </a:p>
          <a:p>
            <a:pPr marL="0" indent="0">
              <a:buNone/>
            </a:pPr>
            <a:r>
              <a:rPr lang="en-NZ" i="1" dirty="0"/>
              <a:t>of his government and peace there will be no end. He</a:t>
            </a:r>
          </a:p>
          <a:p>
            <a:pPr marL="0" indent="0">
              <a:buNone/>
            </a:pPr>
            <a:r>
              <a:rPr lang="en-NZ" i="1" dirty="0"/>
              <a:t>will reign on David’s throne and over his kingdom,</a:t>
            </a:r>
          </a:p>
          <a:p>
            <a:pPr marL="0" indent="0">
              <a:buNone/>
            </a:pPr>
            <a:r>
              <a:rPr lang="en-NZ" i="1" dirty="0"/>
              <a:t>establishing and upholding it with justice and</a:t>
            </a:r>
          </a:p>
          <a:p>
            <a:pPr marL="0" indent="0">
              <a:buNone/>
            </a:pPr>
            <a:r>
              <a:rPr lang="en-NZ" i="1" dirty="0"/>
              <a:t>righteousness from that time on and forever. The zeal</a:t>
            </a:r>
          </a:p>
          <a:p>
            <a:pPr marL="0" indent="0">
              <a:buNone/>
            </a:pPr>
            <a:r>
              <a:rPr lang="en-NZ" i="1" dirty="0"/>
              <a:t>of the Lord Almighty will accomplish this.</a:t>
            </a:r>
          </a:p>
        </p:txBody>
      </p:sp>
    </p:spTree>
    <p:extLst>
      <p:ext uri="{BB962C8B-B14F-4D97-AF65-F5344CB8AC3E}">
        <p14:creationId xmlns:p14="http://schemas.microsoft.com/office/powerpoint/2010/main" val="4049093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7143-7235-43F6-AE78-8947943F782E}"/>
              </a:ext>
            </a:extLst>
          </p:cNvPr>
          <p:cNvSpPr>
            <a:spLocks noGrp="1"/>
          </p:cNvSpPr>
          <p:nvPr>
            <p:ph type="title"/>
          </p:nvPr>
        </p:nvSpPr>
        <p:spPr/>
        <p:txBody>
          <a:bodyPr/>
          <a:lstStyle/>
          <a:p>
            <a:pPr algn="ctr"/>
            <a:r>
              <a:rPr lang="en-US" dirty="0"/>
              <a:t>The Many Names of Jesus</a:t>
            </a:r>
            <a:endParaRPr lang="en-NZ" dirty="0"/>
          </a:p>
        </p:txBody>
      </p:sp>
      <p:sp>
        <p:nvSpPr>
          <p:cNvPr id="3" name="Content Placeholder 2">
            <a:extLst>
              <a:ext uri="{FF2B5EF4-FFF2-40B4-BE49-F238E27FC236}">
                <a16:creationId xmlns:a16="http://schemas.microsoft.com/office/drawing/2014/main" id="{A4C11417-35A5-4D27-B4F5-8CD2EAB07C20}"/>
              </a:ext>
            </a:extLst>
          </p:cNvPr>
          <p:cNvSpPr>
            <a:spLocks noGrp="1"/>
          </p:cNvSpPr>
          <p:nvPr>
            <p:ph idx="1"/>
          </p:nvPr>
        </p:nvSpPr>
        <p:spPr/>
        <p:txBody>
          <a:bodyPr/>
          <a:lstStyle/>
          <a:p>
            <a:endParaRPr lang="en-NZ"/>
          </a:p>
        </p:txBody>
      </p:sp>
      <p:pic>
        <p:nvPicPr>
          <p:cNvPr id="4098" name="Picture 2" descr="Image result for crown of thorns">
            <a:extLst>
              <a:ext uri="{FF2B5EF4-FFF2-40B4-BE49-F238E27FC236}">
                <a16:creationId xmlns:a16="http://schemas.microsoft.com/office/drawing/2014/main" id="{D5609DDB-26B4-447A-A94D-91AA89D0D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143000"/>
            <a:ext cx="81153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45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5F51-83BD-44D9-A90D-5DEBAB2AB855}"/>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69B0A867-7656-4027-BCC3-5EB3C97F5C74}"/>
              </a:ext>
            </a:extLst>
          </p:cNvPr>
          <p:cNvSpPr>
            <a:spLocks noGrp="1"/>
          </p:cNvSpPr>
          <p:nvPr>
            <p:ph idx="1"/>
          </p:nvPr>
        </p:nvSpPr>
        <p:spPr/>
        <p:txBody>
          <a:bodyPr/>
          <a:lstStyle/>
          <a:p>
            <a:endParaRPr lang="en-NZ"/>
          </a:p>
        </p:txBody>
      </p:sp>
      <p:pic>
        <p:nvPicPr>
          <p:cNvPr id="5122" name="Picture 2" descr="Image result for bread">
            <a:extLst>
              <a:ext uri="{FF2B5EF4-FFF2-40B4-BE49-F238E27FC236}">
                <a16:creationId xmlns:a16="http://schemas.microsoft.com/office/drawing/2014/main" id="{F5CBE08D-6E2D-4F6B-B70B-82B551FE72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9100"/>
            <a:ext cx="9144000" cy="601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2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US" dirty="0"/>
              <a:t>Silent as He stood accused</a:t>
            </a:r>
          </a:p>
          <a:p>
            <a:pPr marL="0" indent="0" algn="ctr">
              <a:buNone/>
            </a:pPr>
            <a:r>
              <a:rPr lang="en-US" dirty="0"/>
              <a:t>Beaten mocked and scorned</a:t>
            </a:r>
          </a:p>
          <a:p>
            <a:pPr marL="0" indent="0" algn="ctr">
              <a:buNone/>
            </a:pPr>
            <a:r>
              <a:rPr lang="en-US" dirty="0"/>
              <a:t>Bowing to the Father's will </a:t>
            </a:r>
          </a:p>
          <a:p>
            <a:pPr marL="0" indent="0" algn="ctr">
              <a:buNone/>
            </a:pPr>
            <a:r>
              <a:rPr lang="en-US" dirty="0"/>
              <a:t>He took a crown of thorns</a:t>
            </a:r>
          </a:p>
        </p:txBody>
      </p:sp>
    </p:spTree>
    <p:extLst>
      <p:ext uri="{BB962C8B-B14F-4D97-AF65-F5344CB8AC3E}">
        <p14:creationId xmlns:p14="http://schemas.microsoft.com/office/powerpoint/2010/main" val="2740608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John 6:32-35</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wrap="square">
            <a:normAutofit fontScale="92500" lnSpcReduction="20000"/>
          </a:bodyPr>
          <a:lstStyle/>
          <a:p>
            <a:pPr marL="0" indent="0">
              <a:buNone/>
            </a:pPr>
            <a:r>
              <a:rPr lang="en-NZ" i="1" dirty="0"/>
              <a:t>32 Jesus said to them, “Very truly I tell you, it is not Moses who has given you the bread</a:t>
            </a:r>
          </a:p>
          <a:p>
            <a:pPr marL="0" indent="0">
              <a:buNone/>
            </a:pPr>
            <a:r>
              <a:rPr lang="en-NZ" i="1" dirty="0"/>
              <a:t>from heaven, but it is my Father who gives</a:t>
            </a:r>
          </a:p>
          <a:p>
            <a:pPr marL="0" indent="0">
              <a:buNone/>
            </a:pPr>
            <a:r>
              <a:rPr lang="en-NZ" i="1" dirty="0"/>
              <a:t>you the true bread from heaven. 33 For the</a:t>
            </a:r>
          </a:p>
          <a:p>
            <a:pPr marL="0" indent="0">
              <a:buNone/>
            </a:pPr>
            <a:r>
              <a:rPr lang="en-NZ" i="1" dirty="0"/>
              <a:t>bread of God is the bread that comes down</a:t>
            </a:r>
          </a:p>
          <a:p>
            <a:pPr marL="0" indent="0">
              <a:buNone/>
            </a:pPr>
            <a:r>
              <a:rPr lang="en-NZ" i="1" dirty="0"/>
              <a:t>from heaven and gives life to the world.”</a:t>
            </a:r>
          </a:p>
          <a:p>
            <a:pPr marL="0" indent="0">
              <a:buNone/>
            </a:pPr>
            <a:r>
              <a:rPr lang="en-US" i="1" dirty="0"/>
              <a:t>35 Then Jesus declared, “I am the bread of</a:t>
            </a:r>
          </a:p>
          <a:p>
            <a:pPr marL="0" indent="0">
              <a:buNone/>
            </a:pPr>
            <a:r>
              <a:rPr lang="en-US" i="1" dirty="0"/>
              <a:t>life. Whoever comes to me will never go</a:t>
            </a:r>
          </a:p>
          <a:p>
            <a:pPr marL="0" indent="0">
              <a:buNone/>
            </a:pPr>
            <a:r>
              <a:rPr lang="en-US" i="1" dirty="0"/>
              <a:t>hungry, and whoever believes in me will</a:t>
            </a:r>
          </a:p>
          <a:p>
            <a:pPr marL="0" indent="0">
              <a:buNone/>
            </a:pPr>
            <a:r>
              <a:rPr lang="en-US" i="1" dirty="0"/>
              <a:t>never be thirsty.</a:t>
            </a:r>
            <a:endParaRPr lang="en-NZ" dirty="0"/>
          </a:p>
          <a:p>
            <a:pPr marL="0" indent="0">
              <a:buNone/>
            </a:pPr>
            <a:endParaRPr lang="en-NZ" i="1" dirty="0"/>
          </a:p>
        </p:txBody>
      </p:sp>
    </p:spTree>
    <p:extLst>
      <p:ext uri="{BB962C8B-B14F-4D97-AF65-F5344CB8AC3E}">
        <p14:creationId xmlns:p14="http://schemas.microsoft.com/office/powerpoint/2010/main" val="1838825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A653-E7D4-4F56-894E-1A8CB2451DE0}"/>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9074173C-5301-498C-B2B2-1DF5B3285F96}"/>
              </a:ext>
            </a:extLst>
          </p:cNvPr>
          <p:cNvSpPr>
            <a:spLocks noGrp="1"/>
          </p:cNvSpPr>
          <p:nvPr>
            <p:ph idx="1"/>
          </p:nvPr>
        </p:nvSpPr>
        <p:spPr/>
        <p:txBody>
          <a:bodyPr/>
          <a:lstStyle/>
          <a:p>
            <a:endParaRPr lang="en-NZ"/>
          </a:p>
        </p:txBody>
      </p:sp>
      <p:pic>
        <p:nvPicPr>
          <p:cNvPr id="7170" name="Picture 2" descr="Image result for lightbulb">
            <a:extLst>
              <a:ext uri="{FF2B5EF4-FFF2-40B4-BE49-F238E27FC236}">
                <a16:creationId xmlns:a16="http://schemas.microsoft.com/office/drawing/2014/main" id="{99ECC14A-506B-47A1-856F-89F693D45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7" y="1484785"/>
            <a:ext cx="911944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13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John 8:12</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wrap="square">
            <a:normAutofit/>
          </a:bodyPr>
          <a:lstStyle/>
          <a:p>
            <a:pPr marL="0" indent="0">
              <a:buNone/>
            </a:pPr>
            <a:r>
              <a:rPr lang="en-NZ" i="1" dirty="0"/>
              <a:t>12 When Jesus spoke again to the people, he said, “I am the light of the world. Whoever follows me will never walk in darkness, but will have the light of life.”</a:t>
            </a:r>
          </a:p>
        </p:txBody>
      </p:sp>
    </p:spTree>
    <p:extLst>
      <p:ext uri="{BB962C8B-B14F-4D97-AF65-F5344CB8AC3E}">
        <p14:creationId xmlns:p14="http://schemas.microsoft.com/office/powerpoint/2010/main" val="4032709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B2B0-8406-4DE8-90D9-3566FB6B300E}"/>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3DC4E19E-6C11-4D80-AC0E-6EDCC4CB7CA7}"/>
              </a:ext>
            </a:extLst>
          </p:cNvPr>
          <p:cNvSpPr>
            <a:spLocks noGrp="1"/>
          </p:cNvSpPr>
          <p:nvPr>
            <p:ph idx="1"/>
          </p:nvPr>
        </p:nvSpPr>
        <p:spPr/>
        <p:txBody>
          <a:bodyPr/>
          <a:lstStyle/>
          <a:p>
            <a:endParaRPr lang="en-NZ"/>
          </a:p>
        </p:txBody>
      </p:sp>
      <p:pic>
        <p:nvPicPr>
          <p:cNvPr id="8194" name="Picture 2" descr="Image result for shepherd">
            <a:extLst>
              <a:ext uri="{FF2B5EF4-FFF2-40B4-BE49-F238E27FC236}">
                <a16:creationId xmlns:a16="http://schemas.microsoft.com/office/drawing/2014/main" id="{D2484C1F-E859-49CB-BD98-7839B0C72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513"/>
            <a:ext cx="9144000" cy="526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59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John 10:11-15</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wrap="square">
            <a:normAutofit fontScale="77500" lnSpcReduction="20000"/>
          </a:bodyPr>
          <a:lstStyle/>
          <a:p>
            <a:pPr marL="0" indent="0">
              <a:buNone/>
            </a:pPr>
            <a:r>
              <a:rPr lang="en-NZ" i="1" dirty="0"/>
              <a:t>11 “I am the good shepherd. The good shepherd lays </a:t>
            </a:r>
          </a:p>
          <a:p>
            <a:pPr marL="0" indent="0">
              <a:buNone/>
            </a:pPr>
            <a:r>
              <a:rPr lang="en-NZ" i="1" dirty="0"/>
              <a:t>down his life for the sheep. 12 The hired hand is not</a:t>
            </a:r>
          </a:p>
          <a:p>
            <a:pPr marL="0" indent="0">
              <a:buNone/>
            </a:pPr>
            <a:r>
              <a:rPr lang="en-NZ" i="1" dirty="0"/>
              <a:t>the shepherd and does not own the sheep. So when</a:t>
            </a:r>
          </a:p>
          <a:p>
            <a:pPr marL="0" indent="0">
              <a:buNone/>
            </a:pPr>
            <a:r>
              <a:rPr lang="en-NZ" i="1" dirty="0"/>
              <a:t>he sees the wolf coming, he abandons the sheep and</a:t>
            </a:r>
          </a:p>
          <a:p>
            <a:pPr marL="0" indent="0">
              <a:buNone/>
            </a:pPr>
            <a:r>
              <a:rPr lang="en-NZ" i="1" dirty="0"/>
              <a:t>runs away. Then the wolf attacks the flock and scatters</a:t>
            </a:r>
          </a:p>
          <a:p>
            <a:pPr marL="0" indent="0">
              <a:buNone/>
            </a:pPr>
            <a:r>
              <a:rPr lang="en-NZ" i="1" dirty="0"/>
              <a:t>it. 13 The man runs away because he is a hired hand</a:t>
            </a:r>
          </a:p>
          <a:p>
            <a:pPr marL="0" indent="0">
              <a:buNone/>
            </a:pPr>
            <a:r>
              <a:rPr lang="en-NZ" i="1" dirty="0"/>
              <a:t>and cares nothing for the sheep.</a:t>
            </a:r>
          </a:p>
          <a:p>
            <a:pPr marL="0" indent="0">
              <a:buNone/>
            </a:pPr>
            <a:r>
              <a:rPr lang="en-NZ" i="1" dirty="0"/>
              <a:t>14 “I am the good shepherd; I know my sheep and my</a:t>
            </a:r>
          </a:p>
          <a:p>
            <a:pPr marL="0" indent="0">
              <a:buNone/>
            </a:pPr>
            <a:r>
              <a:rPr lang="en-NZ" i="1" dirty="0"/>
              <a:t>sheep know me— 15 just as the Father knows me and</a:t>
            </a:r>
          </a:p>
          <a:p>
            <a:pPr marL="0" indent="0">
              <a:buNone/>
            </a:pPr>
            <a:r>
              <a:rPr lang="en-NZ" i="1" dirty="0"/>
              <a:t>I know the Father—and I lay down my life for the</a:t>
            </a:r>
          </a:p>
          <a:p>
            <a:pPr marL="0" indent="0">
              <a:buNone/>
            </a:pPr>
            <a:r>
              <a:rPr lang="en-NZ" i="1" dirty="0"/>
              <a:t>sheep.</a:t>
            </a:r>
          </a:p>
        </p:txBody>
      </p:sp>
    </p:spTree>
    <p:extLst>
      <p:ext uri="{BB962C8B-B14F-4D97-AF65-F5344CB8AC3E}">
        <p14:creationId xmlns:p14="http://schemas.microsoft.com/office/powerpoint/2010/main" val="250403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DF1A-221D-4384-A0CD-1B32489EC6CD}"/>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AE09DF8C-EBB0-4359-A76A-B9E8A9E96347}"/>
              </a:ext>
            </a:extLst>
          </p:cNvPr>
          <p:cNvSpPr>
            <a:spLocks noGrp="1"/>
          </p:cNvSpPr>
          <p:nvPr>
            <p:ph idx="1"/>
          </p:nvPr>
        </p:nvSpPr>
        <p:spPr/>
        <p:txBody>
          <a:bodyPr/>
          <a:lstStyle/>
          <a:p>
            <a:endParaRPr lang="en-NZ"/>
          </a:p>
        </p:txBody>
      </p:sp>
      <p:pic>
        <p:nvPicPr>
          <p:cNvPr id="9218" name="Picture 2" descr="Image result for cornerstone">
            <a:extLst>
              <a:ext uri="{FF2B5EF4-FFF2-40B4-BE49-F238E27FC236}">
                <a16:creationId xmlns:a16="http://schemas.microsoft.com/office/drawing/2014/main" id="{67641C93-A975-4902-B7B8-0612C0564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11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527-570D-4D1E-8FC6-3E38111DEEAA}"/>
              </a:ext>
            </a:extLst>
          </p:cNvPr>
          <p:cNvSpPr>
            <a:spLocks noGrp="1"/>
          </p:cNvSpPr>
          <p:nvPr>
            <p:ph type="title"/>
          </p:nvPr>
        </p:nvSpPr>
        <p:spPr/>
        <p:txBody>
          <a:bodyPr/>
          <a:lstStyle/>
          <a:p>
            <a:pPr algn="ctr"/>
            <a:r>
              <a:rPr lang="en-US" dirty="0"/>
              <a:t>Psalm 118:22-24</a:t>
            </a:r>
            <a:endParaRPr lang="en-NZ" dirty="0"/>
          </a:p>
        </p:txBody>
      </p:sp>
      <p:sp>
        <p:nvSpPr>
          <p:cNvPr id="3" name="Content Placeholder 2">
            <a:extLst>
              <a:ext uri="{FF2B5EF4-FFF2-40B4-BE49-F238E27FC236}">
                <a16:creationId xmlns:a16="http://schemas.microsoft.com/office/drawing/2014/main" id="{FD71BEC7-DF5E-4B81-9E02-106C4B9F282A}"/>
              </a:ext>
            </a:extLst>
          </p:cNvPr>
          <p:cNvSpPr>
            <a:spLocks noGrp="1"/>
          </p:cNvSpPr>
          <p:nvPr>
            <p:ph idx="1"/>
          </p:nvPr>
        </p:nvSpPr>
        <p:spPr/>
        <p:txBody>
          <a:bodyPr wrap="square">
            <a:normAutofit/>
          </a:bodyPr>
          <a:lstStyle/>
          <a:p>
            <a:pPr marL="0" indent="0">
              <a:buNone/>
            </a:pPr>
            <a:r>
              <a:rPr lang="en-NZ" i="1" dirty="0"/>
              <a:t>22 The stone the builders rejected</a:t>
            </a:r>
          </a:p>
          <a:p>
            <a:pPr marL="0" indent="0">
              <a:buNone/>
            </a:pPr>
            <a:r>
              <a:rPr lang="en-NZ" i="1" dirty="0"/>
              <a:t>    has become the cornerstone;</a:t>
            </a:r>
          </a:p>
          <a:p>
            <a:pPr marL="0" indent="0">
              <a:buNone/>
            </a:pPr>
            <a:r>
              <a:rPr lang="en-NZ" i="1" dirty="0"/>
              <a:t>23 the Lord has done this,</a:t>
            </a:r>
          </a:p>
          <a:p>
            <a:pPr marL="0" indent="0">
              <a:buNone/>
            </a:pPr>
            <a:r>
              <a:rPr lang="en-NZ" i="1" dirty="0"/>
              <a:t>    and it is </a:t>
            </a:r>
            <a:r>
              <a:rPr lang="en-NZ" i="1" dirty="0" err="1"/>
              <a:t>marvelous</a:t>
            </a:r>
            <a:r>
              <a:rPr lang="en-NZ" i="1" dirty="0"/>
              <a:t> in our eyes.</a:t>
            </a:r>
          </a:p>
          <a:p>
            <a:pPr marL="0" indent="0">
              <a:buNone/>
            </a:pPr>
            <a:r>
              <a:rPr lang="en-NZ" i="1" dirty="0"/>
              <a:t>24 The Lord has done it this very day;</a:t>
            </a:r>
          </a:p>
          <a:p>
            <a:pPr marL="0" indent="0">
              <a:buNone/>
            </a:pPr>
            <a:r>
              <a:rPr lang="en-NZ" i="1" dirty="0"/>
              <a:t>    let us rejoice today and be glad.</a:t>
            </a:r>
          </a:p>
        </p:txBody>
      </p:sp>
    </p:spTree>
    <p:extLst>
      <p:ext uri="{BB962C8B-B14F-4D97-AF65-F5344CB8AC3E}">
        <p14:creationId xmlns:p14="http://schemas.microsoft.com/office/powerpoint/2010/main" val="1219191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3CD7-1F40-426C-9F16-2D419E4013EF}"/>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7D2AAD8A-4023-470B-ADC1-C651BE6E5BC8}"/>
              </a:ext>
            </a:extLst>
          </p:cNvPr>
          <p:cNvSpPr>
            <a:spLocks noGrp="1"/>
          </p:cNvSpPr>
          <p:nvPr>
            <p:ph idx="1"/>
          </p:nvPr>
        </p:nvSpPr>
        <p:spPr/>
        <p:txBody>
          <a:bodyPr/>
          <a:lstStyle/>
          <a:p>
            <a:endParaRPr lang="en-NZ"/>
          </a:p>
        </p:txBody>
      </p:sp>
      <p:pic>
        <p:nvPicPr>
          <p:cNvPr id="10242" name="Picture 2" descr="Image result for moses basket">
            <a:extLst>
              <a:ext uri="{FF2B5EF4-FFF2-40B4-BE49-F238E27FC236}">
                <a16:creationId xmlns:a16="http://schemas.microsoft.com/office/drawing/2014/main" id="{968F699B-9D96-4312-8A5E-AE2EACEBC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5576"/>
            <a:ext cx="6480720" cy="644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35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58798" y="1556792"/>
            <a:ext cx="7801634" cy="1569660"/>
          </a:xfrm>
          <a:prstGeom prst="rect">
            <a:avLst/>
          </a:prstGeom>
          <a:noFill/>
          <a:ln w="9525">
            <a:noFill/>
            <a:miter lim="800000"/>
            <a:headEnd/>
            <a:tailEnd/>
          </a:ln>
        </p:spPr>
        <p:txBody>
          <a:bodyPr wrap="square">
            <a:spAutoFit/>
          </a:bodyPr>
          <a:lstStyle/>
          <a:p>
            <a:pPr algn="ctr"/>
            <a:r>
              <a:rPr lang="en-US" altLang="ko-KR" sz="4800" b="1" dirty="0">
                <a:solidFill>
                  <a:schemeClr val="bg1"/>
                </a:solidFill>
                <a:latin typeface="Arial" pitchFamily="34" charset="0"/>
                <a:ea typeface="맑은 고딕" pitchFamily="50" charset="-127"/>
                <a:cs typeface="Arial" pitchFamily="34" charset="0"/>
              </a:rPr>
              <a:t>The Many Names of Jesus</a:t>
            </a:r>
          </a:p>
        </p:txBody>
      </p:sp>
      <p:sp>
        <p:nvSpPr>
          <p:cNvPr id="4" name="TextBox 3"/>
          <p:cNvSpPr txBox="1"/>
          <p:nvPr/>
        </p:nvSpPr>
        <p:spPr>
          <a:xfrm>
            <a:off x="976363" y="3059668"/>
            <a:ext cx="5436096" cy="369332"/>
          </a:xfrm>
          <a:prstGeom prst="rect">
            <a:avLst/>
          </a:prstGeom>
          <a:noFill/>
        </p:spPr>
        <p:txBody>
          <a:bodyPr wrap="square">
            <a:spAutoFit/>
          </a:bodyPr>
          <a:lstStyle/>
          <a:p>
            <a:pPr fontAlgn="auto">
              <a:spcBef>
                <a:spcPts val="0"/>
              </a:spcBef>
              <a:spcAft>
                <a:spcPts val="0"/>
              </a:spcAft>
              <a:defRPr/>
            </a:pPr>
            <a:r>
              <a:rPr kumimoji="0" lang="en-US" altLang="ko-KR" b="1" dirty="0">
                <a:solidFill>
                  <a:schemeClr val="bg1"/>
                </a:solidFill>
                <a:latin typeface="Arial" pitchFamily="34" charset="0"/>
                <a:cs typeface="Arial" pitchFamily="34" charset="0"/>
              </a:rPr>
              <a:t>1 December 2019</a:t>
            </a:r>
          </a:p>
        </p:txBody>
      </p:sp>
      <p:sp>
        <p:nvSpPr>
          <p:cNvPr id="6" name="TextBox 1">
            <a:extLst>
              <a:ext uri="{FF2B5EF4-FFF2-40B4-BE49-F238E27FC236}">
                <a16:creationId xmlns:a16="http://schemas.microsoft.com/office/drawing/2014/main" id="{6A5547CA-C352-4C49-B0EC-90F648C03CE3}"/>
              </a:ext>
            </a:extLst>
          </p:cNvPr>
          <p:cNvSpPr txBox="1">
            <a:spLocks noChangeArrowheads="1"/>
          </p:cNvSpPr>
          <p:nvPr/>
        </p:nvSpPr>
        <p:spPr bwMode="auto">
          <a:xfrm>
            <a:off x="971600" y="1187460"/>
            <a:ext cx="7801634" cy="523220"/>
          </a:xfrm>
          <a:prstGeom prst="rect">
            <a:avLst/>
          </a:prstGeom>
          <a:noFill/>
          <a:ln w="9525">
            <a:noFill/>
            <a:miter lim="800000"/>
            <a:headEnd/>
            <a:tailEnd/>
          </a:ln>
        </p:spPr>
        <p:txBody>
          <a:bodyPr wrap="square">
            <a:spAutoFit/>
          </a:bodyPr>
          <a:lstStyle/>
          <a:p>
            <a:r>
              <a:rPr lang="en-US" altLang="ko-KR" sz="2800" i="1" dirty="0">
                <a:solidFill>
                  <a:schemeClr val="bg1"/>
                </a:solidFill>
                <a:latin typeface="Arial" pitchFamily="34" charset="0"/>
                <a:ea typeface="맑은 고딕" pitchFamily="50" charset="-127"/>
                <a:cs typeface="Arial" pitchFamily="34" charset="0"/>
              </a:rPr>
              <a:t>ACPC Sunday School presents…</a:t>
            </a:r>
          </a:p>
        </p:txBody>
      </p:sp>
    </p:spTree>
    <p:extLst>
      <p:ext uri="{BB962C8B-B14F-4D97-AF65-F5344CB8AC3E}">
        <p14:creationId xmlns:p14="http://schemas.microsoft.com/office/powerpoint/2010/main" val="756360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159F-68B1-43B6-80E0-2735BDA774CE}"/>
              </a:ext>
            </a:extLst>
          </p:cNvPr>
          <p:cNvSpPr>
            <a:spLocks noGrp="1"/>
          </p:cNvSpPr>
          <p:nvPr>
            <p:ph type="title"/>
          </p:nvPr>
        </p:nvSpPr>
        <p:spPr/>
        <p:txBody>
          <a:bodyPr/>
          <a:lstStyle/>
          <a:p>
            <a:pPr algn="ctr"/>
            <a:r>
              <a:rPr lang="en-US" dirty="0"/>
              <a:t>SUNDAY SCHOOL PRESENTATIONS</a:t>
            </a:r>
            <a:endParaRPr lang="en-NZ" dirty="0"/>
          </a:p>
        </p:txBody>
      </p:sp>
      <p:sp>
        <p:nvSpPr>
          <p:cNvPr id="3" name="Content Placeholder 2">
            <a:extLst>
              <a:ext uri="{FF2B5EF4-FFF2-40B4-BE49-F238E27FC236}">
                <a16:creationId xmlns:a16="http://schemas.microsoft.com/office/drawing/2014/main" id="{BDE50A5B-610B-4DB3-9FD5-CCDBC280AFB6}"/>
              </a:ext>
            </a:extLst>
          </p:cNvPr>
          <p:cNvSpPr>
            <a:spLocks noGrp="1"/>
          </p:cNvSpPr>
          <p:nvPr>
            <p:ph idx="1"/>
          </p:nvPr>
        </p:nvSpPr>
        <p:spPr/>
        <p:txBody>
          <a:bodyPr/>
          <a:lstStyle/>
          <a:p>
            <a:endParaRPr lang="en-NZ"/>
          </a:p>
        </p:txBody>
      </p:sp>
      <p:pic>
        <p:nvPicPr>
          <p:cNvPr id="11266" name="Picture 2" descr="Image result for christmas presents">
            <a:extLst>
              <a:ext uri="{FF2B5EF4-FFF2-40B4-BE49-F238E27FC236}">
                <a16:creationId xmlns:a16="http://schemas.microsoft.com/office/drawing/2014/main" id="{B98512DF-835F-48F5-AA87-177049B96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336704" cy="506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3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US" dirty="0"/>
              <a:t>Oh that rugged cross </a:t>
            </a:r>
          </a:p>
          <a:p>
            <a:pPr marL="0" indent="0" algn="ctr">
              <a:buNone/>
            </a:pPr>
            <a:r>
              <a:rPr lang="en-US" dirty="0"/>
              <a:t>My salvation </a:t>
            </a:r>
          </a:p>
          <a:p>
            <a:pPr marL="0" indent="0" algn="ctr">
              <a:buNone/>
            </a:pPr>
            <a:r>
              <a:rPr lang="en-US" dirty="0"/>
              <a:t>Where Your love poured out over me </a:t>
            </a:r>
          </a:p>
          <a:p>
            <a:pPr marL="0" indent="0" algn="ctr">
              <a:buNone/>
            </a:pPr>
            <a:r>
              <a:rPr lang="en-US" dirty="0"/>
              <a:t>Now my soul cries out </a:t>
            </a:r>
          </a:p>
          <a:p>
            <a:pPr marL="0" indent="0" algn="ctr">
              <a:buNone/>
            </a:pPr>
            <a:r>
              <a:rPr lang="en-US" dirty="0"/>
              <a:t>Hallelujah </a:t>
            </a:r>
          </a:p>
          <a:p>
            <a:pPr marL="0" indent="0" algn="ctr">
              <a:buNone/>
            </a:pPr>
            <a:r>
              <a:rPr lang="en-US" dirty="0"/>
              <a:t>Praise and </a:t>
            </a:r>
            <a:r>
              <a:rPr lang="en-US" dirty="0" err="1"/>
              <a:t>honour</a:t>
            </a:r>
            <a:r>
              <a:rPr lang="en-US" dirty="0"/>
              <a:t> unto Thee </a:t>
            </a:r>
          </a:p>
        </p:txBody>
      </p:sp>
    </p:spTree>
    <p:extLst>
      <p:ext uri="{BB962C8B-B14F-4D97-AF65-F5344CB8AC3E}">
        <p14:creationId xmlns:p14="http://schemas.microsoft.com/office/powerpoint/2010/main" val="527182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35D4-8460-44C7-9CEC-7FC9A3C63831}"/>
              </a:ext>
            </a:extLst>
          </p:cNvPr>
          <p:cNvSpPr>
            <a:spLocks noGrp="1"/>
          </p:cNvSpPr>
          <p:nvPr>
            <p:ph type="title"/>
          </p:nvPr>
        </p:nvSpPr>
        <p:spPr/>
        <p:txBody>
          <a:bodyPr/>
          <a:lstStyle/>
          <a:p>
            <a:pPr algn="ctr"/>
            <a:r>
              <a:rPr lang="en-US" dirty="0"/>
              <a:t>WORSHIP</a:t>
            </a:r>
            <a:endParaRPr lang="en-NZ" dirty="0"/>
          </a:p>
        </p:txBody>
      </p:sp>
      <p:sp>
        <p:nvSpPr>
          <p:cNvPr id="3" name="Content Placeholder 2">
            <a:extLst>
              <a:ext uri="{FF2B5EF4-FFF2-40B4-BE49-F238E27FC236}">
                <a16:creationId xmlns:a16="http://schemas.microsoft.com/office/drawing/2014/main" id="{19323496-0394-4203-811C-D28EAD174E87}"/>
              </a:ext>
            </a:extLst>
          </p:cNvPr>
          <p:cNvSpPr>
            <a:spLocks noGrp="1"/>
          </p:cNvSpPr>
          <p:nvPr>
            <p:ph idx="1"/>
          </p:nvPr>
        </p:nvSpPr>
        <p:spPr/>
        <p:txBody>
          <a:bodyPr/>
          <a:lstStyle/>
          <a:p>
            <a:endParaRPr lang="en-NZ" dirty="0"/>
          </a:p>
        </p:txBody>
      </p:sp>
      <p:pic>
        <p:nvPicPr>
          <p:cNvPr id="1026" name="Picture 2" descr="Image result for worship">
            <a:extLst>
              <a:ext uri="{FF2B5EF4-FFF2-40B4-BE49-F238E27FC236}">
                <a16:creationId xmlns:a16="http://schemas.microsoft.com/office/drawing/2014/main" id="{AF4830E3-E681-4C2F-A766-20C8DC0C5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813"/>
            <a:ext cx="9144000"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310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You were the Word at the beginning</a:t>
            </a:r>
          </a:p>
          <a:p>
            <a:pPr marL="0" indent="0" algn="ctr">
              <a:buNone/>
            </a:pPr>
            <a:r>
              <a:rPr lang="en-NZ" dirty="0"/>
              <a:t>One with God the Lord Most High</a:t>
            </a:r>
          </a:p>
          <a:p>
            <a:pPr marL="0" indent="0" algn="ctr">
              <a:buNone/>
            </a:pPr>
            <a:r>
              <a:rPr lang="en-NZ" dirty="0"/>
              <a:t>Your hidden glory in creation</a:t>
            </a:r>
          </a:p>
          <a:p>
            <a:pPr marL="0" indent="0" algn="ctr">
              <a:buNone/>
            </a:pPr>
            <a:r>
              <a:rPr lang="en-NZ" dirty="0"/>
              <a:t>Now revealed in You our Christ</a:t>
            </a:r>
          </a:p>
        </p:txBody>
      </p:sp>
    </p:spTree>
    <p:extLst>
      <p:ext uri="{BB962C8B-B14F-4D97-AF65-F5344CB8AC3E}">
        <p14:creationId xmlns:p14="http://schemas.microsoft.com/office/powerpoint/2010/main" val="2193460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What a beautiful Name it is</a:t>
            </a:r>
          </a:p>
          <a:p>
            <a:pPr marL="0" indent="0" algn="ctr">
              <a:buNone/>
            </a:pPr>
            <a:r>
              <a:rPr lang="en-NZ" dirty="0"/>
              <a:t>What a beautiful Name it is</a:t>
            </a:r>
          </a:p>
          <a:p>
            <a:pPr marL="0" indent="0" algn="ctr">
              <a:buNone/>
            </a:pPr>
            <a:r>
              <a:rPr lang="en-NZ" dirty="0"/>
              <a:t>The Name of Jesus Christ my King</a:t>
            </a:r>
          </a:p>
          <a:p>
            <a:pPr marL="0" indent="0" algn="ctr">
              <a:buNone/>
            </a:pPr>
            <a:endParaRPr lang="en-NZ" dirty="0"/>
          </a:p>
          <a:p>
            <a:pPr marL="0" indent="0" algn="ctr">
              <a:buNone/>
            </a:pPr>
            <a:r>
              <a:rPr lang="en-NZ" dirty="0"/>
              <a:t>What a beautiful Name it is</a:t>
            </a:r>
          </a:p>
          <a:p>
            <a:pPr marL="0" indent="0" algn="ctr">
              <a:buNone/>
            </a:pPr>
            <a:r>
              <a:rPr lang="en-NZ" dirty="0"/>
              <a:t>Nothing compares to this</a:t>
            </a:r>
          </a:p>
          <a:p>
            <a:pPr marL="0" indent="0" algn="ctr">
              <a:buNone/>
            </a:pPr>
            <a:r>
              <a:rPr lang="en-NZ" dirty="0"/>
              <a:t>What a beautiful Name it is</a:t>
            </a:r>
          </a:p>
          <a:p>
            <a:pPr marL="0" indent="0" algn="ctr">
              <a:buNone/>
            </a:pPr>
            <a:r>
              <a:rPr lang="en-NZ" dirty="0"/>
              <a:t>The Name of Jesus</a:t>
            </a:r>
          </a:p>
        </p:txBody>
      </p:sp>
    </p:spTree>
    <p:extLst>
      <p:ext uri="{BB962C8B-B14F-4D97-AF65-F5344CB8AC3E}">
        <p14:creationId xmlns:p14="http://schemas.microsoft.com/office/powerpoint/2010/main" val="3434622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You didn't want heaven without us</a:t>
            </a:r>
          </a:p>
          <a:p>
            <a:pPr marL="0" indent="0" algn="ctr">
              <a:buNone/>
            </a:pPr>
            <a:r>
              <a:rPr lang="en-NZ" dirty="0"/>
              <a:t>So Jesus, You brought heaven down</a:t>
            </a:r>
          </a:p>
          <a:p>
            <a:pPr marL="0" indent="0" algn="ctr">
              <a:buNone/>
            </a:pPr>
            <a:r>
              <a:rPr lang="en-NZ" dirty="0"/>
              <a:t>My sin was great, Your love was greater</a:t>
            </a:r>
          </a:p>
          <a:p>
            <a:pPr marL="0" indent="0" algn="ctr">
              <a:buNone/>
            </a:pPr>
            <a:r>
              <a:rPr lang="en-NZ" dirty="0"/>
              <a:t>What could separate us now</a:t>
            </a:r>
          </a:p>
        </p:txBody>
      </p:sp>
    </p:spTree>
    <p:extLst>
      <p:ext uri="{BB962C8B-B14F-4D97-AF65-F5344CB8AC3E}">
        <p14:creationId xmlns:p14="http://schemas.microsoft.com/office/powerpoint/2010/main" val="2543460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a:xfrm>
            <a:off x="457200" y="1530016"/>
            <a:ext cx="8229600" cy="4525963"/>
          </a:xfrm>
        </p:spPr>
        <p:txBody>
          <a:bodyPr anchor="t"/>
          <a:lstStyle/>
          <a:p>
            <a:pPr marL="0" indent="0" algn="ctr">
              <a:buNone/>
            </a:pPr>
            <a:r>
              <a:rPr lang="en-NZ" dirty="0"/>
              <a:t>What a wonderful Name it is</a:t>
            </a:r>
          </a:p>
          <a:p>
            <a:pPr marL="0" indent="0" algn="ctr">
              <a:buNone/>
            </a:pPr>
            <a:r>
              <a:rPr lang="en-NZ" dirty="0"/>
              <a:t>What a wonderful Name it is</a:t>
            </a:r>
          </a:p>
          <a:p>
            <a:pPr marL="0" indent="0" algn="ctr">
              <a:buNone/>
            </a:pPr>
            <a:r>
              <a:rPr lang="en-NZ" dirty="0"/>
              <a:t>The Name of Jesus Christ my King</a:t>
            </a:r>
          </a:p>
          <a:p>
            <a:pPr marL="0" indent="0" algn="ctr">
              <a:buNone/>
            </a:pPr>
            <a:endParaRPr lang="en-NZ" dirty="0"/>
          </a:p>
          <a:p>
            <a:pPr marL="0" indent="0" algn="ctr">
              <a:buNone/>
            </a:pPr>
            <a:r>
              <a:rPr lang="en-NZ" dirty="0"/>
              <a:t>What a wonderful Name it is</a:t>
            </a:r>
          </a:p>
          <a:p>
            <a:pPr marL="0" indent="0" algn="ctr">
              <a:buNone/>
            </a:pPr>
            <a:r>
              <a:rPr lang="en-NZ" dirty="0"/>
              <a:t>Nothing compares to this</a:t>
            </a:r>
          </a:p>
          <a:p>
            <a:pPr marL="0" indent="0" algn="ctr">
              <a:buNone/>
            </a:pPr>
            <a:endParaRPr lang="en-US" dirty="0">
              <a:ea typeface="+mn-lt"/>
              <a:cs typeface="+mn-lt"/>
            </a:endParaRPr>
          </a:p>
        </p:txBody>
      </p:sp>
    </p:spTree>
    <p:extLst>
      <p:ext uri="{BB962C8B-B14F-4D97-AF65-F5344CB8AC3E}">
        <p14:creationId xmlns:p14="http://schemas.microsoft.com/office/powerpoint/2010/main" val="50056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E4B6-CF7E-4D42-8778-85AA13E2852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C5D218-0490-47B3-8012-7971453A0F5A}"/>
              </a:ext>
            </a:extLst>
          </p:cNvPr>
          <p:cNvSpPr>
            <a:spLocks noGrp="1"/>
          </p:cNvSpPr>
          <p:nvPr>
            <p:ph idx="1"/>
          </p:nvPr>
        </p:nvSpPr>
        <p:spPr/>
        <p:txBody>
          <a:bodyPr anchor="t"/>
          <a:lstStyle/>
          <a:p>
            <a:pPr marL="0" indent="0" algn="ctr">
              <a:buNone/>
            </a:pPr>
            <a:r>
              <a:rPr lang="en-NZ" dirty="0">
                <a:ea typeface="+mn-lt"/>
                <a:cs typeface="+mn-lt"/>
              </a:rPr>
              <a:t>What a wonderful Name it is</a:t>
            </a:r>
            <a:endParaRPr lang="en-US" dirty="0">
              <a:ea typeface="+mn-lt"/>
              <a:cs typeface="+mn-lt"/>
            </a:endParaRPr>
          </a:p>
          <a:p>
            <a:pPr marL="0" indent="0" algn="ctr">
              <a:buNone/>
            </a:pPr>
            <a:r>
              <a:rPr lang="en-NZ" dirty="0">
                <a:ea typeface="+mn-lt"/>
                <a:cs typeface="+mn-lt"/>
              </a:rPr>
              <a:t>The Name of Jesus</a:t>
            </a:r>
            <a:endParaRPr lang="en-US" dirty="0">
              <a:ea typeface="+mn-lt"/>
              <a:cs typeface="+mn-lt"/>
            </a:endParaRPr>
          </a:p>
          <a:p>
            <a:pPr marL="0" indent="0" algn="ctr">
              <a:buNone/>
            </a:pPr>
            <a:r>
              <a:rPr lang="en-NZ" dirty="0">
                <a:ea typeface="+mn-lt"/>
                <a:cs typeface="+mn-lt"/>
              </a:rPr>
              <a:t>What a wonderful Name it is</a:t>
            </a:r>
            <a:endParaRPr lang="en-US" dirty="0">
              <a:ea typeface="+mn-lt"/>
              <a:cs typeface="+mn-lt"/>
            </a:endParaRPr>
          </a:p>
          <a:p>
            <a:pPr marL="0" indent="0" algn="ctr">
              <a:buNone/>
            </a:pPr>
            <a:r>
              <a:rPr lang="en-NZ" dirty="0">
                <a:ea typeface="+mn-lt"/>
                <a:cs typeface="+mn-lt"/>
              </a:rPr>
              <a:t>The Name of Jesus</a:t>
            </a:r>
            <a:endParaRPr lang="en-US" dirty="0">
              <a:ea typeface="+mn-lt"/>
              <a:cs typeface="+mn-lt"/>
            </a:endParaRPr>
          </a:p>
          <a:p>
            <a:pPr marL="0" indent="0" algn="ctr">
              <a:buNone/>
            </a:pPr>
            <a:endParaRPr lang="en-NZ" dirty="0">
              <a:ea typeface="+mn-lt"/>
              <a:cs typeface="+mn-lt"/>
            </a:endParaRPr>
          </a:p>
          <a:p>
            <a:pPr marL="0" indent="0">
              <a:buNone/>
            </a:pPr>
            <a:endParaRPr lang="en-US" dirty="0">
              <a:ea typeface="맑은 고딕"/>
            </a:endParaRPr>
          </a:p>
        </p:txBody>
      </p:sp>
      <p:sp>
        <p:nvSpPr>
          <p:cNvPr id="5" name="Title 1">
            <a:extLst>
              <a:ext uri="{FF2B5EF4-FFF2-40B4-BE49-F238E27FC236}">
                <a16:creationId xmlns:a16="http://schemas.microsoft.com/office/drawing/2014/main" id="{2AD07617-AE0D-44AD-8EA1-36E6B7934534}"/>
              </a:ext>
            </a:extLst>
          </p:cNvPr>
          <p:cNvSpPr txBox="1">
            <a:spLocks/>
          </p:cNvSpPr>
          <p:nvPr/>
        </p:nvSpPr>
        <p:spPr>
          <a:xfrm>
            <a:off x="0" y="0"/>
            <a:ext cx="9144000" cy="1069514"/>
          </a:xfrm>
          <a:prstGeom prst="rect">
            <a:avLst/>
          </a:prstGeom>
        </p:spPr>
        <p:txBody>
          <a:bodyPr anchor="ctr"/>
          <a:lstStyle>
            <a:lvl1pPr algn="l" defTabSz="914400" rtl="0" eaLnBrk="1" latinLnBrk="1" hangingPunct="1">
              <a:spcBef>
                <a:spcPct val="0"/>
              </a:spcBef>
              <a:buNone/>
              <a:defRPr sz="4000" b="1" kern="1200" baseline="0">
                <a:solidFill>
                  <a:schemeClr val="bg1"/>
                </a:solidFill>
                <a:latin typeface="Arial" pitchFamily="34" charset="0"/>
                <a:ea typeface="+mj-ea"/>
                <a:cs typeface="Arial" pitchFamily="34" charset="0"/>
              </a:defRPr>
            </a:lvl1pPr>
          </a:lstStyle>
          <a:p>
            <a:pPr algn="ctr"/>
            <a:r>
              <a:rPr lang="en-US" dirty="0"/>
              <a:t>WHAT A BEAUTIFUL NAME</a:t>
            </a:r>
            <a:endParaRPr lang="en-NZ" dirty="0"/>
          </a:p>
        </p:txBody>
      </p:sp>
    </p:spTree>
    <p:extLst>
      <p:ext uri="{BB962C8B-B14F-4D97-AF65-F5344CB8AC3E}">
        <p14:creationId xmlns:p14="http://schemas.microsoft.com/office/powerpoint/2010/main" val="4268396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a:xfrm>
            <a:off x="457200" y="1620253"/>
            <a:ext cx="8229600" cy="4525963"/>
          </a:xfrm>
        </p:spPr>
        <p:txBody>
          <a:bodyPr/>
          <a:lstStyle/>
          <a:p>
            <a:pPr marL="0" indent="0" algn="ctr">
              <a:buNone/>
            </a:pPr>
            <a:r>
              <a:rPr lang="en-NZ" dirty="0"/>
              <a:t>Death could not hold You,</a:t>
            </a:r>
          </a:p>
          <a:p>
            <a:pPr marL="0" indent="0" algn="ctr">
              <a:buNone/>
            </a:pPr>
            <a:r>
              <a:rPr lang="en-NZ" dirty="0"/>
              <a:t>the veil tore before You</a:t>
            </a:r>
          </a:p>
          <a:p>
            <a:pPr marL="0" indent="0" algn="ctr">
              <a:buNone/>
            </a:pPr>
            <a:r>
              <a:rPr lang="en-NZ" dirty="0"/>
              <a:t>You silenced the boast of sin and grave</a:t>
            </a:r>
          </a:p>
          <a:p>
            <a:pPr marL="0" indent="0" algn="ctr">
              <a:buNone/>
            </a:pPr>
            <a:r>
              <a:rPr lang="en-NZ" dirty="0"/>
              <a:t>The heavens are roaring,</a:t>
            </a:r>
          </a:p>
          <a:p>
            <a:pPr marL="0" indent="0" algn="ctr">
              <a:buNone/>
            </a:pPr>
            <a:r>
              <a:rPr lang="en-NZ" dirty="0"/>
              <a:t>the praise of Your glory</a:t>
            </a:r>
          </a:p>
          <a:p>
            <a:pPr marL="0" indent="0" algn="ctr">
              <a:buNone/>
            </a:pPr>
            <a:r>
              <a:rPr lang="en-NZ" dirty="0"/>
              <a:t>For You are raised to life again</a:t>
            </a:r>
          </a:p>
        </p:txBody>
      </p:sp>
    </p:spTree>
    <p:extLst>
      <p:ext uri="{BB962C8B-B14F-4D97-AF65-F5344CB8AC3E}">
        <p14:creationId xmlns:p14="http://schemas.microsoft.com/office/powerpoint/2010/main" val="1291058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You have no rival, You have no equal</a:t>
            </a:r>
          </a:p>
          <a:p>
            <a:pPr marL="0" indent="0" algn="ctr">
              <a:buNone/>
            </a:pPr>
            <a:r>
              <a:rPr lang="en-NZ" dirty="0"/>
              <a:t>Now and forever, God, You reign</a:t>
            </a:r>
          </a:p>
          <a:p>
            <a:pPr marL="0" indent="0" algn="ctr">
              <a:buNone/>
            </a:pPr>
            <a:r>
              <a:rPr lang="en-NZ" dirty="0"/>
              <a:t>Yours is the Kingdom, Yours is the glory</a:t>
            </a:r>
          </a:p>
          <a:p>
            <a:pPr marL="0" indent="0" algn="ctr">
              <a:buNone/>
            </a:pPr>
            <a:r>
              <a:rPr lang="en-NZ" dirty="0"/>
              <a:t>Yours is the Name above all names</a:t>
            </a:r>
          </a:p>
        </p:txBody>
      </p:sp>
    </p:spTree>
    <p:extLst>
      <p:ext uri="{BB962C8B-B14F-4D97-AF65-F5344CB8AC3E}">
        <p14:creationId xmlns:p14="http://schemas.microsoft.com/office/powerpoint/2010/main" val="3936869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What a powerful Name it is</a:t>
            </a:r>
          </a:p>
          <a:p>
            <a:pPr marL="0" indent="0" algn="ctr">
              <a:buNone/>
            </a:pPr>
            <a:r>
              <a:rPr lang="en-NZ" dirty="0"/>
              <a:t>What a powerful Name it is</a:t>
            </a:r>
          </a:p>
          <a:p>
            <a:pPr marL="0" indent="0" algn="ctr">
              <a:buNone/>
            </a:pPr>
            <a:r>
              <a:rPr lang="en-NZ" dirty="0"/>
              <a:t>The Name of Jesus Christ my King</a:t>
            </a:r>
          </a:p>
          <a:p>
            <a:pPr marL="0" indent="0" algn="ctr">
              <a:buNone/>
            </a:pPr>
            <a:endParaRPr lang="en-NZ" dirty="0"/>
          </a:p>
          <a:p>
            <a:pPr marL="0" indent="0" algn="ctr">
              <a:buNone/>
            </a:pPr>
            <a:r>
              <a:rPr lang="en-NZ" dirty="0"/>
              <a:t>What a powerful Name it is</a:t>
            </a:r>
          </a:p>
          <a:p>
            <a:pPr marL="0" indent="0" algn="ctr">
              <a:buNone/>
            </a:pPr>
            <a:r>
              <a:rPr lang="en-NZ" dirty="0"/>
              <a:t>Nothing can stand against</a:t>
            </a:r>
          </a:p>
          <a:p>
            <a:pPr marL="0" indent="0" algn="ctr">
              <a:buNone/>
            </a:pPr>
            <a:r>
              <a:rPr lang="en-NZ" dirty="0"/>
              <a:t>What a powerful Name it is</a:t>
            </a:r>
          </a:p>
          <a:p>
            <a:pPr marL="0" indent="0" algn="ctr">
              <a:buNone/>
            </a:pPr>
            <a:r>
              <a:rPr lang="en-NZ" dirty="0"/>
              <a:t>The Name of Jesus</a:t>
            </a:r>
          </a:p>
        </p:txBody>
      </p:sp>
    </p:spTree>
    <p:extLst>
      <p:ext uri="{BB962C8B-B14F-4D97-AF65-F5344CB8AC3E}">
        <p14:creationId xmlns:p14="http://schemas.microsoft.com/office/powerpoint/2010/main" val="1049897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You have no rival, You have no equal</a:t>
            </a:r>
          </a:p>
          <a:p>
            <a:pPr marL="0" indent="0" algn="ctr">
              <a:buNone/>
            </a:pPr>
            <a:r>
              <a:rPr lang="en-NZ" dirty="0"/>
              <a:t>Now and forever, God, You reign</a:t>
            </a:r>
          </a:p>
          <a:p>
            <a:pPr marL="0" indent="0" algn="ctr">
              <a:buNone/>
            </a:pPr>
            <a:r>
              <a:rPr lang="en-NZ" dirty="0"/>
              <a:t>Yours is the Kingdom, Yours is the glory</a:t>
            </a:r>
          </a:p>
          <a:p>
            <a:pPr marL="0" indent="0" algn="ctr">
              <a:buNone/>
            </a:pPr>
            <a:r>
              <a:rPr lang="en-NZ" dirty="0"/>
              <a:t>Yours is the Name above all names</a:t>
            </a:r>
          </a:p>
        </p:txBody>
      </p:sp>
    </p:spTree>
    <p:extLst>
      <p:ext uri="{BB962C8B-B14F-4D97-AF65-F5344CB8AC3E}">
        <p14:creationId xmlns:p14="http://schemas.microsoft.com/office/powerpoint/2010/main" val="254092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Sent of heaven, God's own Son</a:t>
            </a:r>
          </a:p>
          <a:p>
            <a:pPr marL="0" indent="0" algn="ctr">
              <a:buNone/>
            </a:pPr>
            <a:r>
              <a:rPr lang="en-NZ" dirty="0"/>
              <a:t>To purchase and redeem</a:t>
            </a:r>
          </a:p>
          <a:p>
            <a:pPr marL="0" indent="0" algn="ctr">
              <a:buNone/>
            </a:pPr>
            <a:r>
              <a:rPr lang="en-NZ" dirty="0"/>
              <a:t>And reconcile the very ones </a:t>
            </a:r>
          </a:p>
          <a:p>
            <a:pPr marL="0" indent="0" algn="ctr">
              <a:buNone/>
            </a:pPr>
            <a:r>
              <a:rPr lang="en-NZ" dirty="0"/>
              <a:t>Who nailed Him to that tree</a:t>
            </a:r>
            <a:endParaRPr lang="en-US" dirty="0"/>
          </a:p>
        </p:txBody>
      </p:sp>
    </p:spTree>
    <p:extLst>
      <p:ext uri="{BB962C8B-B14F-4D97-AF65-F5344CB8AC3E}">
        <p14:creationId xmlns:p14="http://schemas.microsoft.com/office/powerpoint/2010/main" val="1269900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What a powerful Name it is</a:t>
            </a:r>
          </a:p>
          <a:p>
            <a:pPr marL="0" indent="0" algn="ctr">
              <a:buNone/>
            </a:pPr>
            <a:r>
              <a:rPr lang="en-NZ" dirty="0"/>
              <a:t>What a powerful Name it is</a:t>
            </a:r>
          </a:p>
          <a:p>
            <a:pPr marL="0" indent="0" algn="ctr">
              <a:buNone/>
            </a:pPr>
            <a:r>
              <a:rPr lang="en-NZ" dirty="0"/>
              <a:t>The Name of Jesus Christ my King</a:t>
            </a:r>
          </a:p>
          <a:p>
            <a:pPr marL="0" indent="0" algn="ctr">
              <a:buNone/>
            </a:pPr>
            <a:endParaRPr lang="en-NZ" dirty="0"/>
          </a:p>
          <a:p>
            <a:pPr marL="0" indent="0" algn="ctr">
              <a:buNone/>
            </a:pPr>
            <a:r>
              <a:rPr lang="en-NZ" dirty="0"/>
              <a:t>What a powerful Name it is</a:t>
            </a:r>
          </a:p>
          <a:p>
            <a:pPr marL="0" indent="0" algn="ctr">
              <a:buNone/>
            </a:pPr>
            <a:r>
              <a:rPr lang="en-NZ" dirty="0"/>
              <a:t>Nothing can stand against</a:t>
            </a:r>
          </a:p>
          <a:p>
            <a:pPr marL="0" indent="0" algn="ctr">
              <a:buNone/>
            </a:pPr>
            <a:r>
              <a:rPr lang="en-NZ" dirty="0"/>
              <a:t>What a powerful Name it is</a:t>
            </a:r>
          </a:p>
          <a:p>
            <a:pPr marL="0" indent="0" algn="ctr">
              <a:buNone/>
            </a:pPr>
            <a:r>
              <a:rPr lang="en-NZ" dirty="0"/>
              <a:t>The Name of Jesus</a:t>
            </a:r>
          </a:p>
        </p:txBody>
      </p:sp>
    </p:spTree>
    <p:extLst>
      <p:ext uri="{BB962C8B-B14F-4D97-AF65-F5344CB8AC3E}">
        <p14:creationId xmlns:p14="http://schemas.microsoft.com/office/powerpoint/2010/main" val="1072511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WHAT A BEAUTIFUL NAME</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What a powerful Name it is</a:t>
            </a:r>
          </a:p>
          <a:p>
            <a:pPr marL="0" indent="0" algn="ctr">
              <a:buNone/>
            </a:pPr>
            <a:r>
              <a:rPr lang="en-NZ" dirty="0"/>
              <a:t>The Name of Jesus</a:t>
            </a:r>
          </a:p>
          <a:p>
            <a:pPr marL="0" indent="0" algn="ctr">
              <a:buNone/>
            </a:pPr>
            <a:r>
              <a:rPr lang="en-NZ" dirty="0"/>
              <a:t>What a powerful Name it is</a:t>
            </a:r>
          </a:p>
          <a:p>
            <a:pPr marL="0" indent="0" algn="ctr">
              <a:buNone/>
            </a:pPr>
            <a:r>
              <a:rPr lang="en-NZ" dirty="0"/>
              <a:t>The Name of Jesus</a:t>
            </a:r>
          </a:p>
        </p:txBody>
      </p:sp>
    </p:spTree>
    <p:extLst>
      <p:ext uri="{BB962C8B-B14F-4D97-AF65-F5344CB8AC3E}">
        <p14:creationId xmlns:p14="http://schemas.microsoft.com/office/powerpoint/2010/main" val="1959625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EDC9-2DC7-4330-B88C-FA19834FC04F}"/>
              </a:ext>
            </a:extLst>
          </p:cNvPr>
          <p:cNvSpPr>
            <a:spLocks noGrp="1"/>
          </p:cNvSpPr>
          <p:nvPr>
            <p:ph type="title"/>
          </p:nvPr>
        </p:nvSpPr>
        <p:spPr/>
        <p:txBody>
          <a:bodyPr/>
          <a:lstStyle/>
          <a:p>
            <a:pPr algn="ctr"/>
            <a:r>
              <a:rPr lang="en-US" dirty="0"/>
              <a:t>ANNOUNCEMENTS</a:t>
            </a:r>
            <a:endParaRPr lang="en-NZ" dirty="0"/>
          </a:p>
        </p:txBody>
      </p:sp>
      <p:sp>
        <p:nvSpPr>
          <p:cNvPr id="3" name="Content Placeholder 2">
            <a:extLst>
              <a:ext uri="{FF2B5EF4-FFF2-40B4-BE49-F238E27FC236}">
                <a16:creationId xmlns:a16="http://schemas.microsoft.com/office/drawing/2014/main" id="{2C4355C8-D204-4EE2-B334-95FB18B012B7}"/>
              </a:ext>
            </a:extLst>
          </p:cNvPr>
          <p:cNvSpPr>
            <a:spLocks noGrp="1"/>
          </p:cNvSpPr>
          <p:nvPr>
            <p:ph idx="1"/>
          </p:nvPr>
        </p:nvSpPr>
        <p:spPr/>
        <p:txBody>
          <a:bodyPr/>
          <a:lstStyle/>
          <a:p>
            <a:endParaRPr lang="en-NZ"/>
          </a:p>
        </p:txBody>
      </p:sp>
      <p:pic>
        <p:nvPicPr>
          <p:cNvPr id="12290" name="Picture 2" descr="Image result for scroll">
            <a:extLst>
              <a:ext uri="{FF2B5EF4-FFF2-40B4-BE49-F238E27FC236}">
                <a16:creationId xmlns:a16="http://schemas.microsoft.com/office/drawing/2014/main" id="{A1930FFE-C3C0-4203-8EEE-4506EF414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384" y="1099641"/>
            <a:ext cx="7194016" cy="509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61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658798" y="1556792"/>
            <a:ext cx="7801634" cy="1569660"/>
          </a:xfrm>
          <a:prstGeom prst="rect">
            <a:avLst/>
          </a:prstGeom>
          <a:noFill/>
          <a:ln w="9525">
            <a:noFill/>
            <a:miter lim="800000"/>
            <a:headEnd/>
            <a:tailEnd/>
          </a:ln>
        </p:spPr>
        <p:txBody>
          <a:bodyPr wrap="square">
            <a:spAutoFit/>
          </a:bodyPr>
          <a:lstStyle/>
          <a:p>
            <a:pPr algn="ctr"/>
            <a:r>
              <a:rPr lang="en-US" altLang="ko-KR" sz="4800" b="1" dirty="0">
                <a:solidFill>
                  <a:schemeClr val="bg1"/>
                </a:solidFill>
                <a:latin typeface="Arial" pitchFamily="34" charset="0"/>
                <a:ea typeface="맑은 고딕" pitchFamily="50" charset="-127"/>
                <a:cs typeface="Arial" pitchFamily="34" charset="0"/>
              </a:rPr>
              <a:t>The Many Names of Jesus</a:t>
            </a:r>
          </a:p>
        </p:txBody>
      </p:sp>
      <p:sp>
        <p:nvSpPr>
          <p:cNvPr id="4" name="TextBox 3"/>
          <p:cNvSpPr txBox="1"/>
          <p:nvPr/>
        </p:nvSpPr>
        <p:spPr>
          <a:xfrm>
            <a:off x="976363" y="3059668"/>
            <a:ext cx="5436096" cy="369332"/>
          </a:xfrm>
          <a:prstGeom prst="rect">
            <a:avLst/>
          </a:prstGeom>
          <a:noFill/>
        </p:spPr>
        <p:txBody>
          <a:bodyPr wrap="square">
            <a:spAutoFit/>
          </a:bodyPr>
          <a:lstStyle/>
          <a:p>
            <a:pPr fontAlgn="auto">
              <a:spcBef>
                <a:spcPts val="0"/>
              </a:spcBef>
              <a:spcAft>
                <a:spcPts val="0"/>
              </a:spcAft>
              <a:defRPr/>
            </a:pPr>
            <a:r>
              <a:rPr kumimoji="0" lang="en-US" altLang="ko-KR" b="1" dirty="0">
                <a:solidFill>
                  <a:schemeClr val="bg1"/>
                </a:solidFill>
                <a:latin typeface="Arial" pitchFamily="34" charset="0"/>
                <a:cs typeface="Arial" pitchFamily="34" charset="0"/>
              </a:rPr>
              <a:t>1 December 2019</a:t>
            </a:r>
          </a:p>
        </p:txBody>
      </p:sp>
      <p:sp>
        <p:nvSpPr>
          <p:cNvPr id="6" name="TextBox 1">
            <a:extLst>
              <a:ext uri="{FF2B5EF4-FFF2-40B4-BE49-F238E27FC236}">
                <a16:creationId xmlns:a16="http://schemas.microsoft.com/office/drawing/2014/main" id="{6A5547CA-C352-4C49-B0EC-90F648C03CE3}"/>
              </a:ext>
            </a:extLst>
          </p:cNvPr>
          <p:cNvSpPr txBox="1">
            <a:spLocks noChangeArrowheads="1"/>
          </p:cNvSpPr>
          <p:nvPr/>
        </p:nvSpPr>
        <p:spPr bwMode="auto">
          <a:xfrm>
            <a:off x="971600" y="1187460"/>
            <a:ext cx="7801634" cy="523220"/>
          </a:xfrm>
          <a:prstGeom prst="rect">
            <a:avLst/>
          </a:prstGeom>
          <a:noFill/>
          <a:ln w="9525">
            <a:noFill/>
            <a:miter lim="800000"/>
            <a:headEnd/>
            <a:tailEnd/>
          </a:ln>
        </p:spPr>
        <p:txBody>
          <a:bodyPr wrap="square">
            <a:spAutoFit/>
          </a:bodyPr>
          <a:lstStyle/>
          <a:p>
            <a:r>
              <a:rPr lang="en-US" altLang="ko-KR" sz="2800" i="1" dirty="0">
                <a:solidFill>
                  <a:schemeClr val="bg1"/>
                </a:solidFill>
                <a:latin typeface="Arial" pitchFamily="34" charset="0"/>
                <a:ea typeface="맑은 고딕" pitchFamily="50" charset="-127"/>
                <a:cs typeface="Arial" pitchFamily="34" charset="0"/>
              </a:rPr>
              <a:t>ACPC Sunday School presents…</a:t>
            </a:r>
          </a:p>
        </p:txBody>
      </p:sp>
    </p:spTree>
    <p:extLst>
      <p:ext uri="{BB962C8B-B14F-4D97-AF65-F5344CB8AC3E}">
        <p14:creationId xmlns:p14="http://schemas.microsoft.com/office/powerpoint/2010/main" val="46838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US" dirty="0"/>
              <a:t>Oh that rugged cross </a:t>
            </a:r>
          </a:p>
          <a:p>
            <a:pPr marL="0" indent="0" algn="ctr">
              <a:buNone/>
            </a:pPr>
            <a:r>
              <a:rPr lang="en-US" dirty="0"/>
              <a:t>My salvation </a:t>
            </a:r>
          </a:p>
          <a:p>
            <a:pPr marL="0" indent="0" algn="ctr">
              <a:buNone/>
            </a:pPr>
            <a:r>
              <a:rPr lang="en-US" dirty="0"/>
              <a:t>Where Your love poured out over me </a:t>
            </a:r>
          </a:p>
          <a:p>
            <a:pPr marL="0" indent="0" algn="ctr">
              <a:buNone/>
            </a:pPr>
            <a:r>
              <a:rPr lang="en-US" dirty="0"/>
              <a:t>Now my soul cries out </a:t>
            </a:r>
          </a:p>
          <a:p>
            <a:pPr marL="0" indent="0" algn="ctr">
              <a:buNone/>
            </a:pPr>
            <a:r>
              <a:rPr lang="en-US" dirty="0"/>
              <a:t>Hallelujah </a:t>
            </a:r>
          </a:p>
          <a:p>
            <a:pPr marL="0" indent="0" algn="ctr">
              <a:buNone/>
            </a:pPr>
            <a:r>
              <a:rPr lang="en-US" dirty="0"/>
              <a:t>Praise and </a:t>
            </a:r>
            <a:r>
              <a:rPr lang="en-US" dirty="0" err="1"/>
              <a:t>honour</a:t>
            </a:r>
            <a:r>
              <a:rPr lang="en-US" dirty="0"/>
              <a:t> unto Thee </a:t>
            </a:r>
          </a:p>
        </p:txBody>
      </p:sp>
    </p:spTree>
    <p:extLst>
      <p:ext uri="{BB962C8B-B14F-4D97-AF65-F5344CB8AC3E}">
        <p14:creationId xmlns:p14="http://schemas.microsoft.com/office/powerpoint/2010/main" val="423472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Now my debt is paid </a:t>
            </a:r>
          </a:p>
          <a:p>
            <a:pPr marL="0" indent="0" algn="ctr">
              <a:buNone/>
            </a:pPr>
            <a:r>
              <a:rPr lang="en-NZ" dirty="0"/>
              <a:t>It is paid in full </a:t>
            </a:r>
          </a:p>
          <a:p>
            <a:pPr marL="0" indent="0" algn="ctr">
              <a:buNone/>
            </a:pPr>
            <a:r>
              <a:rPr lang="en-NZ" dirty="0"/>
              <a:t>By the precious blood </a:t>
            </a:r>
          </a:p>
          <a:p>
            <a:pPr marL="0" indent="0" algn="ctr">
              <a:buNone/>
            </a:pPr>
            <a:r>
              <a:rPr lang="en-NZ" dirty="0"/>
              <a:t>That my Jesus spilled </a:t>
            </a:r>
            <a:endParaRPr lang="en-US" dirty="0"/>
          </a:p>
        </p:txBody>
      </p:sp>
    </p:spTree>
    <p:extLst>
      <p:ext uri="{BB962C8B-B14F-4D97-AF65-F5344CB8AC3E}">
        <p14:creationId xmlns:p14="http://schemas.microsoft.com/office/powerpoint/2010/main" val="298911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4A52-F2FB-40E5-9974-CF43CBBCC278}"/>
              </a:ext>
            </a:extLst>
          </p:cNvPr>
          <p:cNvSpPr>
            <a:spLocks noGrp="1"/>
          </p:cNvSpPr>
          <p:nvPr>
            <p:ph type="title"/>
          </p:nvPr>
        </p:nvSpPr>
        <p:spPr/>
        <p:txBody>
          <a:bodyPr/>
          <a:lstStyle/>
          <a:p>
            <a:pPr algn="ctr"/>
            <a:r>
              <a:rPr lang="en-US" dirty="0"/>
              <a:t>MAN OF SORROWS</a:t>
            </a:r>
            <a:endParaRPr lang="en-NZ" dirty="0"/>
          </a:p>
        </p:txBody>
      </p:sp>
      <p:sp>
        <p:nvSpPr>
          <p:cNvPr id="3" name="Content Placeholder 2">
            <a:extLst>
              <a:ext uri="{FF2B5EF4-FFF2-40B4-BE49-F238E27FC236}">
                <a16:creationId xmlns:a16="http://schemas.microsoft.com/office/drawing/2014/main" id="{AFD7AE6D-4FF9-43F6-AF7D-E0B5AFDEE295}"/>
              </a:ext>
            </a:extLst>
          </p:cNvPr>
          <p:cNvSpPr>
            <a:spLocks noGrp="1"/>
          </p:cNvSpPr>
          <p:nvPr>
            <p:ph idx="1"/>
          </p:nvPr>
        </p:nvSpPr>
        <p:spPr/>
        <p:txBody>
          <a:bodyPr/>
          <a:lstStyle/>
          <a:p>
            <a:pPr marL="0" indent="0" algn="ctr">
              <a:buNone/>
            </a:pPr>
            <a:r>
              <a:rPr lang="en-NZ" dirty="0"/>
              <a:t>Now the curse of sin </a:t>
            </a:r>
          </a:p>
          <a:p>
            <a:pPr marL="0" indent="0" algn="ctr">
              <a:buNone/>
            </a:pPr>
            <a:r>
              <a:rPr lang="en-NZ" dirty="0"/>
              <a:t>Has no hold on me </a:t>
            </a:r>
          </a:p>
          <a:p>
            <a:pPr marL="0" indent="0" algn="ctr">
              <a:buNone/>
            </a:pPr>
            <a:r>
              <a:rPr lang="en-NZ" dirty="0"/>
              <a:t>Whom the Son sets free </a:t>
            </a:r>
          </a:p>
          <a:p>
            <a:pPr marL="0" indent="0" algn="ctr">
              <a:buNone/>
            </a:pPr>
            <a:r>
              <a:rPr lang="en-NZ" dirty="0"/>
              <a:t>Oh is free indeed! </a:t>
            </a:r>
            <a:endParaRPr lang="en-US" dirty="0"/>
          </a:p>
        </p:txBody>
      </p:sp>
    </p:spTree>
    <p:extLst>
      <p:ext uri="{BB962C8B-B14F-4D97-AF65-F5344CB8AC3E}">
        <p14:creationId xmlns:p14="http://schemas.microsoft.com/office/powerpoint/2010/main" val="852571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1459</Words>
  <Application>Microsoft Office PowerPoint</Application>
  <PresentationFormat>On-screen Show (4:3)</PresentationFormat>
  <Paragraphs>264</Paragraphs>
  <Slides>63</Slides>
  <Notes>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WORSHIP</vt:lpstr>
      <vt:lpstr>MAN OF SORROWS</vt:lpstr>
      <vt:lpstr>MAN OF SORROWS</vt:lpstr>
      <vt:lpstr>MAN OF SORROWS</vt:lpstr>
      <vt:lpstr>MAN OF SORROWS</vt:lpstr>
      <vt:lpstr>MAN OF SORROWS</vt:lpstr>
      <vt:lpstr>MAN OF SORROWS</vt:lpstr>
      <vt:lpstr>MAN OF SORROWS</vt:lpstr>
      <vt:lpstr>MAN OF SORROWS</vt:lpstr>
      <vt:lpstr>MAN OF SORROWS</vt:lpstr>
      <vt:lpstr>MAN OF SORROWS</vt:lpstr>
      <vt:lpstr>MIGHTY TO SAVE</vt:lpstr>
      <vt:lpstr>MIGHTY TO SAVE</vt:lpstr>
      <vt:lpstr>MIGHTY TO SAVE</vt:lpstr>
      <vt:lpstr>MIGHTY TO SAVE</vt:lpstr>
      <vt:lpstr>MIGHTY TO SAVE</vt:lpstr>
      <vt:lpstr>MIGHTY TO SAVE</vt:lpstr>
      <vt:lpstr>MIGHTY TO SAVE</vt:lpstr>
      <vt:lpstr>MIGHTY TO SAVE</vt:lpstr>
      <vt:lpstr>OFFERING</vt:lpstr>
      <vt:lpstr>ADVENT</vt:lpstr>
      <vt:lpstr>PRAYER</vt:lpstr>
      <vt:lpstr>NAMES OF JESUS</vt:lpstr>
      <vt:lpstr>WORSHIP</vt:lpstr>
      <vt:lpstr>Lord I Lift Your Name on High</vt:lpstr>
      <vt:lpstr>Lord I Lift Your Name on High</vt:lpstr>
      <vt:lpstr>Lord I Lift Your Name on High</vt:lpstr>
      <vt:lpstr>Lord I Lift Your Name on High</vt:lpstr>
      <vt:lpstr>King of Kings and Lord of Lords</vt:lpstr>
      <vt:lpstr>King of Kings and Lord of Lords</vt:lpstr>
      <vt:lpstr>King of Kings and Lord of Lords</vt:lpstr>
      <vt:lpstr>King of Kings and Lord of Lords</vt:lpstr>
      <vt:lpstr>King of Kings and Lord of Lords</vt:lpstr>
      <vt:lpstr>King of Kings and Lord of Lords</vt:lpstr>
      <vt:lpstr>BIBLE READING</vt:lpstr>
      <vt:lpstr>Isaiah 9:6-7</vt:lpstr>
      <vt:lpstr>The Many Names of Jesus</vt:lpstr>
      <vt:lpstr>PowerPoint Presentation</vt:lpstr>
      <vt:lpstr>John 6:32-35</vt:lpstr>
      <vt:lpstr>PowerPoint Presentation</vt:lpstr>
      <vt:lpstr>John 8:12</vt:lpstr>
      <vt:lpstr>PowerPoint Presentation</vt:lpstr>
      <vt:lpstr>John 10:11-15</vt:lpstr>
      <vt:lpstr>PowerPoint Presentation</vt:lpstr>
      <vt:lpstr>Psalm 118:22-24</vt:lpstr>
      <vt:lpstr>PowerPoint Presentation</vt:lpstr>
      <vt:lpstr>PowerPoint Presentation</vt:lpstr>
      <vt:lpstr>SUNDAY SCHOOL PRESENTATIONS</vt:lpstr>
      <vt:lpstr>WORSHIP</vt:lpstr>
      <vt:lpstr>WHAT A BEAUTIFUL NAME</vt:lpstr>
      <vt:lpstr>WHAT A BEAUTIFUL NAME</vt:lpstr>
      <vt:lpstr>WHAT A BEAUTIFUL NAME</vt:lpstr>
      <vt:lpstr>WHAT A BEAUTIFUL NAME</vt:lpstr>
      <vt:lpstr>PowerPoint Presentation</vt:lpstr>
      <vt:lpstr>WHAT A BEAUTIFUL NAME</vt:lpstr>
      <vt:lpstr>WHAT A BEAUTIFUL NAME</vt:lpstr>
      <vt:lpstr>WHAT A BEAUTIFUL NAME</vt:lpstr>
      <vt:lpstr>WHAT A BEAUTIFUL NAME</vt:lpstr>
      <vt:lpstr>WHAT A BEAUTIFUL NAME</vt:lpstr>
      <vt:lpstr>WHAT A BEAUTIFUL NAME</vt:lpstr>
      <vt:lpstr>ANNOUNCEMENTS</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Nathan Chan</cp:lastModifiedBy>
  <cp:revision>85</cp:revision>
  <dcterms:created xsi:type="dcterms:W3CDTF">2014-04-01T16:35:38Z</dcterms:created>
  <dcterms:modified xsi:type="dcterms:W3CDTF">2019-11-30T02:47:18Z</dcterms:modified>
</cp:coreProperties>
</file>