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7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6767-82D6-4003-982A-4E6D2D13D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52B98-F1CF-401C-9050-C34484D18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C0D76-2BE5-42F6-8F92-0213EEB1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DDB49-ABD7-4A06-9A1A-6F51D59E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F5538-D222-41F9-957B-E1F89BE2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698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2013-131C-4ED1-9875-FFEED087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32A78-A337-4F0D-A76A-4429FF66A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9C304-FA0F-4807-8973-AD77A3DE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452EA-8EDF-4FC5-8B04-05DE5A2B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9164D-6C8A-41B2-8534-073E934B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7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6AF77-D306-4F0D-95FE-50ECA8181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665E9-DA60-41B1-BD91-6071F52C2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280DE-FFAD-4E03-BD2E-57F5BC3A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51D18-4810-416E-B40F-862AA9FB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A9776-F261-424F-928E-46434231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BE21-E511-403A-8998-530E957A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A127-5D79-4E78-94B9-DE721E869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AEA72-5926-41A2-8DD4-69AAB3DB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9486-E753-47AE-9484-8F8BB9D7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F7EE9-020F-4DA8-83AD-2E077F71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230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BB32-AFEB-4189-9507-9C7E1776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4DF9C-48D2-4DBD-AA93-D4485129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26C97-CA4D-4AC4-A1F8-C8FB6C11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2934D-9D68-427A-9027-654B6F7A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1C8FD-FADC-4DA7-A4F1-4AC413BB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405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3538-BCC1-46E3-A6D5-08B8485A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4F04-D9D7-4581-A01A-AF6CE4079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ED2D-481A-4AAC-BABC-27C96108C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F9CEA-F7EF-4500-BC98-3F60D776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7E105-D150-4293-B1C1-A198A2F3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6D6FD-6853-45FF-8716-8BC6A977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782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7F41-3103-4885-800A-2D3EBF98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B83BC-D2BA-482F-B1FF-3A21838FC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1C800-DBD8-4E56-BA6E-D0F279384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2976A-9BE0-4698-A86B-5F9501B79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B9957-C562-422D-86BB-CE038743E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22C14-10A9-4F15-B705-F75E38A9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8575B-70D6-4ED9-A05D-57E51F51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69D29-72A4-4566-9913-B89BB47B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42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7BEE-96F8-4251-A6F6-E221EB80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668F8-B03F-434E-83A2-444C127A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B9EC7-51D1-4C54-A937-DA8B4B78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4023F-9D13-456A-8D8C-7FF01CDE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538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04738-A8DE-4FCD-94FD-250E908F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0B50A-8E96-404C-A476-E56F8DE6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A1E27-008C-4D89-8061-D5FFFA31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58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25AD-ED90-4B3A-ABE1-945369B2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D40E-ABF8-4879-BB92-111BF44EF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B4D94-1244-40FF-A811-9F539D92B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4D2C8-75A8-492C-AEC1-AB233CD9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7B5D-F76F-4112-8FA1-5686A1BA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4001D-BA86-44BD-8FC2-E7A02157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04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6DC1-ED0D-4CCB-9474-DD95A844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2D1A2-DC6D-42C5-8451-2F3EB14E6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31A7D-D288-4FBF-BEF2-E79CEBD6D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E713E-15F4-42AA-803A-5BD9E8AB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DB247-9561-46E7-9C84-1E05B1C8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5D5A8-7AE5-4574-986F-2CDD27B4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967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A1B69-2635-4726-AB9D-BB615D04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1E2B3-5F9F-4A4F-9F15-78FCB663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C505-6A0E-4A18-BB92-68A7B396A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10BF-B777-4466-A3BF-403577C4E029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18E34-A822-4302-B851-DC94D37D9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C2645-0033-4CEF-91CF-6F73F0C02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2E63-7BE4-4433-ACCD-D8A37207AE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29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56DA11-6DA4-4C66-B58D-9734BC15E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09" y="2079523"/>
            <a:ext cx="4948085" cy="239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9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6375F-496C-4270-BD81-C32C6AB99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5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E31A4-A71C-4654-9DF2-725FACCB3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" y="0"/>
            <a:ext cx="1218423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983DE5-6927-4723-84D2-B374F071F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" y="0"/>
            <a:ext cx="1218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AA630-7C28-4527-AE63-73A6A466D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"/>
            <a:ext cx="12192000" cy="6849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8BEA5-96DB-4E57-B8D5-26709F2AD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" y="0"/>
            <a:ext cx="1218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5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114B94-2F76-409C-B6AD-55C685382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250E2-10F0-4FE9-BE2B-0E023B2DF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6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1E8732-AE04-44C1-9979-C541EB6BF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388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2CD67-25FF-43ED-A275-FB196EFFC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0236D-8ED4-4393-AA54-98E6731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F7FB9-223D-45E2-B206-7A34C1941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0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92A3D-6CD2-4A71-9EE2-0DA3362CA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0"/>
            <a:ext cx="12192000" cy="6845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9818C5-7258-4D71-88E4-8401F5170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9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810443-6AD1-4E29-AEAD-B7053EDAD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-7374"/>
            <a:ext cx="12192000" cy="685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D72402-0407-46B6-BEE8-2759805FE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0BE2C6-0E90-4926-BD79-26A7D519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7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Rhys Lake</dc:creator>
  <cp:lastModifiedBy>Panel</cp:lastModifiedBy>
  <cp:revision>10</cp:revision>
  <dcterms:created xsi:type="dcterms:W3CDTF">2018-07-12T04:39:29Z</dcterms:created>
  <dcterms:modified xsi:type="dcterms:W3CDTF">2019-09-28T21:21:38Z</dcterms:modified>
</cp:coreProperties>
</file>